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46AEC-EEDB-403F-A24E-9783D08F147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B9589C9-AEDC-470F-BF45-690C7E72A0B1}">
      <dgm:prSet/>
      <dgm:spPr/>
      <dgm:t>
        <a:bodyPr/>
        <a:lstStyle/>
        <a:p>
          <a:pPr algn="l"/>
          <a:r>
            <a:rPr lang="en-US" dirty="0"/>
            <a:t>1.  Acknowledgment/validation of caregiver’s or adoptive parent’s authority.</a:t>
          </a:r>
        </a:p>
      </dgm:t>
    </dgm:pt>
    <dgm:pt modelId="{6A5215B9-25CA-4F3F-AF9C-CED677FACE02}" type="parTrans" cxnId="{C78CEE78-C22E-45FF-8798-B8CB569B8288}">
      <dgm:prSet/>
      <dgm:spPr/>
      <dgm:t>
        <a:bodyPr/>
        <a:lstStyle/>
        <a:p>
          <a:endParaRPr lang="en-US"/>
        </a:p>
      </dgm:t>
    </dgm:pt>
    <dgm:pt modelId="{22B87677-2EBC-42C7-859F-9E74E11B7493}" type="sibTrans" cxnId="{C78CEE78-C22E-45FF-8798-B8CB569B8288}">
      <dgm:prSet/>
      <dgm:spPr/>
      <dgm:t>
        <a:bodyPr/>
        <a:lstStyle/>
        <a:p>
          <a:endParaRPr lang="en-US"/>
        </a:p>
      </dgm:t>
    </dgm:pt>
    <dgm:pt modelId="{C3C20916-E743-4823-869F-9616D54D0D00}">
      <dgm:prSet/>
      <dgm:spPr/>
      <dgm:t>
        <a:bodyPr/>
        <a:lstStyle/>
        <a:p>
          <a:r>
            <a:rPr lang="en-US"/>
            <a:t>“Your aunt, uncle, or adoptive parent are now responsible for taking care of  you.”</a:t>
          </a:r>
        </a:p>
      </dgm:t>
    </dgm:pt>
    <dgm:pt modelId="{9397943D-13B5-49D8-AD0D-B078D5021E9E}" type="parTrans" cxnId="{C2848925-5CAD-485F-AA36-7BD90F54F169}">
      <dgm:prSet/>
      <dgm:spPr/>
      <dgm:t>
        <a:bodyPr/>
        <a:lstStyle/>
        <a:p>
          <a:endParaRPr lang="en-US"/>
        </a:p>
      </dgm:t>
    </dgm:pt>
    <dgm:pt modelId="{C256E833-AC5B-48B2-B3CB-5FE4B331FE1E}" type="sibTrans" cxnId="{C2848925-5CAD-485F-AA36-7BD90F54F169}">
      <dgm:prSet/>
      <dgm:spPr/>
      <dgm:t>
        <a:bodyPr/>
        <a:lstStyle/>
        <a:p>
          <a:endParaRPr lang="en-US"/>
        </a:p>
      </dgm:t>
    </dgm:pt>
    <dgm:pt modelId="{19A1B381-1E50-4AE3-A952-4961C5B085BE}">
      <dgm:prSet/>
      <dgm:spPr/>
      <dgm:t>
        <a:bodyPr/>
        <a:lstStyle/>
        <a:p>
          <a:r>
            <a:rPr lang="en-US"/>
            <a:t>“They’re going to be able to take good care of you and be there when you need them.”</a:t>
          </a:r>
        </a:p>
      </dgm:t>
    </dgm:pt>
    <dgm:pt modelId="{1E327E50-83C8-45CC-A16F-23A7D088014F}" type="parTrans" cxnId="{BA55852D-8E4A-42CC-B939-49FB86B4F889}">
      <dgm:prSet/>
      <dgm:spPr/>
      <dgm:t>
        <a:bodyPr/>
        <a:lstStyle/>
        <a:p>
          <a:endParaRPr lang="en-US"/>
        </a:p>
      </dgm:t>
    </dgm:pt>
    <dgm:pt modelId="{9D994B69-2CD3-4879-A12F-A56D119FA325}" type="sibTrans" cxnId="{BA55852D-8E4A-42CC-B939-49FB86B4F889}">
      <dgm:prSet/>
      <dgm:spPr/>
      <dgm:t>
        <a:bodyPr/>
        <a:lstStyle/>
        <a:p>
          <a:endParaRPr lang="en-US"/>
        </a:p>
      </dgm:t>
    </dgm:pt>
    <dgm:pt modelId="{5FFA488E-DCB0-4B57-A7FC-8D8C319FACB4}">
      <dgm:prSet/>
      <dgm:spPr/>
      <dgm:t>
        <a:bodyPr/>
        <a:lstStyle/>
        <a:p>
          <a:pPr algn="l"/>
          <a:r>
            <a:rPr lang="en-US" dirty="0"/>
            <a:t>2.  Differ authority to the Caregiver and Adoptive Parent</a:t>
          </a:r>
        </a:p>
      </dgm:t>
    </dgm:pt>
    <dgm:pt modelId="{9720A328-3412-499C-8E91-05400A9A649C}" type="parTrans" cxnId="{DF4D8946-9C0B-401B-9D34-B4B715BF1FDF}">
      <dgm:prSet/>
      <dgm:spPr/>
      <dgm:t>
        <a:bodyPr/>
        <a:lstStyle/>
        <a:p>
          <a:endParaRPr lang="en-US"/>
        </a:p>
      </dgm:t>
    </dgm:pt>
    <dgm:pt modelId="{A7805F86-5503-4E29-B9D1-7C04099D6F11}" type="sibTrans" cxnId="{DF4D8946-9C0B-401B-9D34-B4B715BF1FDF}">
      <dgm:prSet/>
      <dgm:spPr/>
      <dgm:t>
        <a:bodyPr/>
        <a:lstStyle/>
        <a:p>
          <a:endParaRPr lang="en-US"/>
        </a:p>
      </dgm:t>
    </dgm:pt>
    <dgm:pt modelId="{4CC37522-7FEF-4233-8459-2509806EDFAE}">
      <dgm:prSet/>
      <dgm:spPr/>
      <dgm:t>
        <a:bodyPr/>
        <a:lstStyle/>
        <a:p>
          <a:r>
            <a:rPr lang="en-US" dirty="0"/>
            <a:t>“They’re going to take care and protect you the same way I would.”</a:t>
          </a:r>
        </a:p>
      </dgm:t>
    </dgm:pt>
    <dgm:pt modelId="{0BCDF113-8322-4033-9DFE-B51F2D33562B}" type="parTrans" cxnId="{A144FB53-E972-4ED3-B913-9ED573BEBC3E}">
      <dgm:prSet/>
      <dgm:spPr/>
      <dgm:t>
        <a:bodyPr/>
        <a:lstStyle/>
        <a:p>
          <a:endParaRPr lang="en-US"/>
        </a:p>
      </dgm:t>
    </dgm:pt>
    <dgm:pt modelId="{02DCEFA4-40AD-4F8F-995D-07BCC8B15ECF}" type="sibTrans" cxnId="{A144FB53-E972-4ED3-B913-9ED573BEBC3E}">
      <dgm:prSet/>
      <dgm:spPr/>
      <dgm:t>
        <a:bodyPr/>
        <a:lstStyle/>
        <a:p>
          <a:endParaRPr lang="en-US"/>
        </a:p>
      </dgm:t>
    </dgm:pt>
    <dgm:pt modelId="{30D28400-67FE-4342-8E7D-0B27B265FDC4}">
      <dgm:prSet/>
      <dgm:spPr/>
      <dgm:t>
        <a:bodyPr/>
        <a:lstStyle/>
        <a:p>
          <a:r>
            <a:rPr lang="en-US" dirty="0"/>
            <a:t>“when they speak, they speak for me.”</a:t>
          </a:r>
        </a:p>
      </dgm:t>
    </dgm:pt>
    <dgm:pt modelId="{4C91BEC3-9A1A-DE4A-A5FB-92506BC249E4}" type="parTrans" cxnId="{F7EA871A-4998-9543-BB37-528F862B74B7}">
      <dgm:prSet/>
      <dgm:spPr/>
      <dgm:t>
        <a:bodyPr/>
        <a:lstStyle/>
        <a:p>
          <a:endParaRPr lang="en-US"/>
        </a:p>
      </dgm:t>
    </dgm:pt>
    <dgm:pt modelId="{0D3DC114-8F5E-EC4A-A09C-5EA85A2B037F}" type="sibTrans" cxnId="{F7EA871A-4998-9543-BB37-528F862B74B7}">
      <dgm:prSet/>
      <dgm:spPr/>
      <dgm:t>
        <a:bodyPr/>
        <a:lstStyle/>
        <a:p>
          <a:endParaRPr lang="en-US"/>
        </a:p>
      </dgm:t>
    </dgm:pt>
    <dgm:pt modelId="{3FE255B1-4CD5-FC44-8FD6-36C3ABA2EAD8}" type="pres">
      <dgm:prSet presAssocID="{EDC46AEC-EEDB-403F-A24E-9783D08F1470}" presName="Name0" presStyleCnt="0">
        <dgm:presLayoutVars>
          <dgm:dir/>
          <dgm:animLvl val="lvl"/>
          <dgm:resizeHandles val="exact"/>
        </dgm:presLayoutVars>
      </dgm:prSet>
      <dgm:spPr/>
    </dgm:pt>
    <dgm:pt modelId="{5C536C8A-841D-FC48-9610-95D19ADA5AEA}" type="pres">
      <dgm:prSet presAssocID="{0B9589C9-AEDC-470F-BF45-690C7E72A0B1}" presName="composite" presStyleCnt="0"/>
      <dgm:spPr/>
    </dgm:pt>
    <dgm:pt modelId="{1A9AD67D-8DCC-7248-80FB-BE37755BD3C5}" type="pres">
      <dgm:prSet presAssocID="{0B9589C9-AEDC-470F-BF45-690C7E72A0B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3131195-AAEB-5F46-A842-8E4A8E8D95B9}" type="pres">
      <dgm:prSet presAssocID="{0B9589C9-AEDC-470F-BF45-690C7E72A0B1}" presName="desTx" presStyleLbl="alignAccFollowNode1" presStyleIdx="0" presStyleCnt="2">
        <dgm:presLayoutVars>
          <dgm:bulletEnabled val="1"/>
        </dgm:presLayoutVars>
      </dgm:prSet>
      <dgm:spPr/>
    </dgm:pt>
    <dgm:pt modelId="{E9A35AF9-FB36-B646-823F-B0008F1C2637}" type="pres">
      <dgm:prSet presAssocID="{22B87677-2EBC-42C7-859F-9E74E11B7493}" presName="space" presStyleCnt="0"/>
      <dgm:spPr/>
    </dgm:pt>
    <dgm:pt modelId="{54DD9B53-BAE7-9C41-9821-5D155A4E152D}" type="pres">
      <dgm:prSet presAssocID="{5FFA488E-DCB0-4B57-A7FC-8D8C319FACB4}" presName="composite" presStyleCnt="0"/>
      <dgm:spPr/>
    </dgm:pt>
    <dgm:pt modelId="{2F01821C-5009-6B42-AE57-621B1C845B13}" type="pres">
      <dgm:prSet presAssocID="{5FFA488E-DCB0-4B57-A7FC-8D8C319FACB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45AF0B8-B181-0145-A649-7F72992FAB4B}" type="pres">
      <dgm:prSet presAssocID="{5FFA488E-DCB0-4B57-A7FC-8D8C319FACB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7EA871A-4998-9543-BB37-528F862B74B7}" srcId="{5FFA488E-DCB0-4B57-A7FC-8D8C319FACB4}" destId="{30D28400-67FE-4342-8E7D-0B27B265FDC4}" srcOrd="1" destOrd="0" parTransId="{4C91BEC3-9A1A-DE4A-A5FB-92506BC249E4}" sibTransId="{0D3DC114-8F5E-EC4A-A09C-5EA85A2B037F}"/>
    <dgm:cxn modelId="{C2848925-5CAD-485F-AA36-7BD90F54F169}" srcId="{0B9589C9-AEDC-470F-BF45-690C7E72A0B1}" destId="{C3C20916-E743-4823-869F-9616D54D0D00}" srcOrd="0" destOrd="0" parTransId="{9397943D-13B5-49D8-AD0D-B078D5021E9E}" sibTransId="{C256E833-AC5B-48B2-B3CB-5FE4B331FE1E}"/>
    <dgm:cxn modelId="{BA55852D-8E4A-42CC-B939-49FB86B4F889}" srcId="{0B9589C9-AEDC-470F-BF45-690C7E72A0B1}" destId="{19A1B381-1E50-4AE3-A952-4961C5B085BE}" srcOrd="1" destOrd="0" parTransId="{1E327E50-83C8-45CC-A16F-23A7D088014F}" sibTransId="{9D994B69-2CD3-4879-A12F-A56D119FA325}"/>
    <dgm:cxn modelId="{5C69B337-F24F-9643-8274-DAA3D674AEF4}" type="presOf" srcId="{5FFA488E-DCB0-4B57-A7FC-8D8C319FACB4}" destId="{2F01821C-5009-6B42-AE57-621B1C845B13}" srcOrd="0" destOrd="0" presId="urn:microsoft.com/office/officeart/2005/8/layout/hList1"/>
    <dgm:cxn modelId="{DF4D8946-9C0B-401B-9D34-B4B715BF1FDF}" srcId="{EDC46AEC-EEDB-403F-A24E-9783D08F1470}" destId="{5FFA488E-DCB0-4B57-A7FC-8D8C319FACB4}" srcOrd="1" destOrd="0" parTransId="{9720A328-3412-499C-8E91-05400A9A649C}" sibTransId="{A7805F86-5503-4E29-B9D1-7C04099D6F11}"/>
    <dgm:cxn modelId="{A144FB53-E972-4ED3-B913-9ED573BEBC3E}" srcId="{5FFA488E-DCB0-4B57-A7FC-8D8C319FACB4}" destId="{4CC37522-7FEF-4233-8459-2509806EDFAE}" srcOrd="0" destOrd="0" parTransId="{0BCDF113-8322-4033-9DFE-B51F2D33562B}" sibTransId="{02DCEFA4-40AD-4F8F-995D-07BCC8B15ECF}"/>
    <dgm:cxn modelId="{7EB9AB5F-5044-5245-BF3A-4648E5143CBF}" type="presOf" srcId="{EDC46AEC-EEDB-403F-A24E-9783D08F1470}" destId="{3FE255B1-4CD5-FC44-8FD6-36C3ABA2EAD8}" srcOrd="0" destOrd="0" presId="urn:microsoft.com/office/officeart/2005/8/layout/hList1"/>
    <dgm:cxn modelId="{D8C33B6A-DF41-894D-866B-55DF600F89A0}" type="presOf" srcId="{19A1B381-1E50-4AE3-A952-4961C5B085BE}" destId="{A3131195-AAEB-5F46-A842-8E4A8E8D95B9}" srcOrd="0" destOrd="1" presId="urn:microsoft.com/office/officeart/2005/8/layout/hList1"/>
    <dgm:cxn modelId="{C78CEE78-C22E-45FF-8798-B8CB569B8288}" srcId="{EDC46AEC-EEDB-403F-A24E-9783D08F1470}" destId="{0B9589C9-AEDC-470F-BF45-690C7E72A0B1}" srcOrd="0" destOrd="0" parTransId="{6A5215B9-25CA-4F3F-AF9C-CED677FACE02}" sibTransId="{22B87677-2EBC-42C7-859F-9E74E11B7493}"/>
    <dgm:cxn modelId="{AEAD7D82-9198-314F-8B7B-44E2EF6CB942}" type="presOf" srcId="{4CC37522-7FEF-4233-8459-2509806EDFAE}" destId="{145AF0B8-B181-0145-A649-7F72992FAB4B}" srcOrd="0" destOrd="0" presId="urn:microsoft.com/office/officeart/2005/8/layout/hList1"/>
    <dgm:cxn modelId="{2AC02C8E-C6B4-4344-95E7-0997B535B2D1}" type="presOf" srcId="{0B9589C9-AEDC-470F-BF45-690C7E72A0B1}" destId="{1A9AD67D-8DCC-7248-80FB-BE37755BD3C5}" srcOrd="0" destOrd="0" presId="urn:microsoft.com/office/officeart/2005/8/layout/hList1"/>
    <dgm:cxn modelId="{63EF659E-037F-9649-9288-A85654E0EC1A}" type="presOf" srcId="{30D28400-67FE-4342-8E7D-0B27B265FDC4}" destId="{145AF0B8-B181-0145-A649-7F72992FAB4B}" srcOrd="0" destOrd="1" presId="urn:microsoft.com/office/officeart/2005/8/layout/hList1"/>
    <dgm:cxn modelId="{FA8B2ED3-6890-CE4B-8637-8CD34908A0C4}" type="presOf" srcId="{C3C20916-E743-4823-869F-9616D54D0D00}" destId="{A3131195-AAEB-5F46-A842-8E4A8E8D95B9}" srcOrd="0" destOrd="0" presId="urn:microsoft.com/office/officeart/2005/8/layout/hList1"/>
    <dgm:cxn modelId="{FFB4BB26-4E6A-CC44-9C3B-8B53E27230C8}" type="presParOf" srcId="{3FE255B1-4CD5-FC44-8FD6-36C3ABA2EAD8}" destId="{5C536C8A-841D-FC48-9610-95D19ADA5AEA}" srcOrd="0" destOrd="0" presId="urn:microsoft.com/office/officeart/2005/8/layout/hList1"/>
    <dgm:cxn modelId="{06181156-25AB-094B-9576-1BEF89268ED2}" type="presParOf" srcId="{5C536C8A-841D-FC48-9610-95D19ADA5AEA}" destId="{1A9AD67D-8DCC-7248-80FB-BE37755BD3C5}" srcOrd="0" destOrd="0" presId="urn:microsoft.com/office/officeart/2005/8/layout/hList1"/>
    <dgm:cxn modelId="{D85F069A-4043-6049-9334-A0F83E324E74}" type="presParOf" srcId="{5C536C8A-841D-FC48-9610-95D19ADA5AEA}" destId="{A3131195-AAEB-5F46-A842-8E4A8E8D95B9}" srcOrd="1" destOrd="0" presId="urn:microsoft.com/office/officeart/2005/8/layout/hList1"/>
    <dgm:cxn modelId="{46B4DEC2-DD75-B04E-9CC2-750F1B1816C3}" type="presParOf" srcId="{3FE255B1-4CD5-FC44-8FD6-36C3ABA2EAD8}" destId="{E9A35AF9-FB36-B646-823F-B0008F1C2637}" srcOrd="1" destOrd="0" presId="urn:microsoft.com/office/officeart/2005/8/layout/hList1"/>
    <dgm:cxn modelId="{14CA5F75-FACF-2141-BD8A-EB7B3B90AADB}" type="presParOf" srcId="{3FE255B1-4CD5-FC44-8FD6-36C3ABA2EAD8}" destId="{54DD9B53-BAE7-9C41-9821-5D155A4E152D}" srcOrd="2" destOrd="0" presId="urn:microsoft.com/office/officeart/2005/8/layout/hList1"/>
    <dgm:cxn modelId="{1929E80A-F7B1-6343-9CD6-E8E18BBA3308}" type="presParOf" srcId="{54DD9B53-BAE7-9C41-9821-5D155A4E152D}" destId="{2F01821C-5009-6B42-AE57-621B1C845B13}" srcOrd="0" destOrd="0" presId="urn:microsoft.com/office/officeart/2005/8/layout/hList1"/>
    <dgm:cxn modelId="{123B0D50-C7B4-A442-8742-FBB7AA19DD7F}" type="presParOf" srcId="{54DD9B53-BAE7-9C41-9821-5D155A4E152D}" destId="{145AF0B8-B181-0145-A649-7F72992FAB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DE767-4EB8-45EA-B147-AA7418B7DB40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3B668E-5A25-4992-9937-FAF2541069C9}">
      <dgm:prSet/>
      <dgm:spPr/>
      <dgm:t>
        <a:bodyPr/>
        <a:lstStyle/>
        <a:p>
          <a:pPr algn="l"/>
          <a:r>
            <a:rPr lang="en-US" dirty="0"/>
            <a:t>3.  Give child permission to accept their caregiver’s and adoptive parent’s authority</a:t>
          </a:r>
        </a:p>
      </dgm:t>
    </dgm:pt>
    <dgm:pt modelId="{7F5223E9-671A-43E1-B15B-7A5FE56EC780}" type="parTrans" cxnId="{07716616-0D64-46EE-BF28-2DD3C52EE5AB}">
      <dgm:prSet/>
      <dgm:spPr/>
      <dgm:t>
        <a:bodyPr/>
        <a:lstStyle/>
        <a:p>
          <a:endParaRPr lang="en-US"/>
        </a:p>
      </dgm:t>
    </dgm:pt>
    <dgm:pt modelId="{390F1FD7-7935-43FD-879E-82F80B07CA29}" type="sibTrans" cxnId="{07716616-0D64-46EE-BF28-2DD3C52EE5AB}">
      <dgm:prSet/>
      <dgm:spPr/>
      <dgm:t>
        <a:bodyPr/>
        <a:lstStyle/>
        <a:p>
          <a:endParaRPr lang="en-US"/>
        </a:p>
      </dgm:t>
    </dgm:pt>
    <dgm:pt modelId="{22164621-0633-4494-8C1F-BC15EEBE89BF}">
      <dgm:prSet/>
      <dgm:spPr/>
      <dgm:t>
        <a:bodyPr/>
        <a:lstStyle/>
        <a:p>
          <a:r>
            <a:rPr lang="en-US" dirty="0"/>
            <a:t>“I want you to trust and obey them, the same way you would trust and listen to me.”</a:t>
          </a:r>
        </a:p>
      </dgm:t>
    </dgm:pt>
    <dgm:pt modelId="{37C3C9CB-4938-4D9B-B2F7-29BD8731D51E}" type="parTrans" cxnId="{0C6D14BD-63A4-40E2-9703-F43F33939468}">
      <dgm:prSet/>
      <dgm:spPr/>
      <dgm:t>
        <a:bodyPr/>
        <a:lstStyle/>
        <a:p>
          <a:endParaRPr lang="en-US"/>
        </a:p>
      </dgm:t>
    </dgm:pt>
    <dgm:pt modelId="{011B1CBC-A6F0-475F-83E0-0B0DC056C2E6}" type="sibTrans" cxnId="{0C6D14BD-63A4-40E2-9703-F43F33939468}">
      <dgm:prSet/>
      <dgm:spPr/>
      <dgm:t>
        <a:bodyPr/>
        <a:lstStyle/>
        <a:p>
          <a:endParaRPr lang="en-US"/>
        </a:p>
      </dgm:t>
    </dgm:pt>
    <dgm:pt modelId="{FC21ECEB-4B0E-4E7D-BED6-68404C5215FE}">
      <dgm:prSet/>
      <dgm:spPr/>
      <dgm:t>
        <a:bodyPr/>
        <a:lstStyle/>
        <a:p>
          <a:pPr algn="l"/>
          <a:r>
            <a:rPr lang="en-US" dirty="0"/>
            <a:t>4. Be consistent</a:t>
          </a:r>
        </a:p>
        <a:p>
          <a:pPr algn="l"/>
          <a:endParaRPr lang="en-US" dirty="0"/>
        </a:p>
      </dgm:t>
    </dgm:pt>
    <dgm:pt modelId="{612C2D66-5250-4053-BB96-3CC089D9AF46}" type="parTrans" cxnId="{FB96FF1B-E1A9-4115-B3DD-E2491499DD50}">
      <dgm:prSet/>
      <dgm:spPr/>
      <dgm:t>
        <a:bodyPr/>
        <a:lstStyle/>
        <a:p>
          <a:endParaRPr lang="en-US"/>
        </a:p>
      </dgm:t>
    </dgm:pt>
    <dgm:pt modelId="{39FCFA44-ECC8-4C0A-BBA9-442601936F2D}" type="sibTrans" cxnId="{FB96FF1B-E1A9-4115-B3DD-E2491499DD50}">
      <dgm:prSet/>
      <dgm:spPr/>
      <dgm:t>
        <a:bodyPr/>
        <a:lstStyle/>
        <a:p>
          <a:endParaRPr lang="en-US"/>
        </a:p>
      </dgm:t>
    </dgm:pt>
    <dgm:pt modelId="{84D78EFA-D99F-4A6C-9C3A-7632131E7A8B}">
      <dgm:prSet/>
      <dgm:spPr/>
      <dgm:t>
        <a:bodyPr/>
        <a:lstStyle/>
        <a:p>
          <a:r>
            <a:rPr lang="en-US" dirty="0"/>
            <a:t>“The same rules you follow in their home are the same rules you’ll follow when you are with me.”</a:t>
          </a:r>
        </a:p>
      </dgm:t>
    </dgm:pt>
    <dgm:pt modelId="{549BE7FF-9E9C-46B1-993D-03857FACA547}" type="parTrans" cxnId="{DC9568E7-FBFE-4BC1-9684-500C36E24C8C}">
      <dgm:prSet/>
      <dgm:spPr/>
      <dgm:t>
        <a:bodyPr/>
        <a:lstStyle/>
        <a:p>
          <a:endParaRPr lang="en-US"/>
        </a:p>
      </dgm:t>
    </dgm:pt>
    <dgm:pt modelId="{E4CDB55F-20A7-40D8-A247-FBF2787A9003}" type="sibTrans" cxnId="{DC9568E7-FBFE-4BC1-9684-500C36E24C8C}">
      <dgm:prSet/>
      <dgm:spPr/>
      <dgm:t>
        <a:bodyPr/>
        <a:lstStyle/>
        <a:p>
          <a:endParaRPr lang="en-US"/>
        </a:p>
      </dgm:t>
    </dgm:pt>
    <dgm:pt modelId="{5BC8EBC2-8E97-47B4-9DB5-A4BCC75D162E}">
      <dgm:prSet/>
      <dgm:spPr/>
      <dgm:t>
        <a:bodyPr/>
        <a:lstStyle/>
        <a:p>
          <a:r>
            <a:rPr lang="en-US" dirty="0"/>
            <a:t>“We both want what’s best for you and for you to be happy and safe.”</a:t>
          </a:r>
        </a:p>
      </dgm:t>
    </dgm:pt>
    <dgm:pt modelId="{AC2AAFED-6DBD-4546-A733-CDCC44DE99D1}" type="parTrans" cxnId="{F06D042F-FE74-4376-869B-501254D4EADE}">
      <dgm:prSet/>
      <dgm:spPr/>
      <dgm:t>
        <a:bodyPr/>
        <a:lstStyle/>
        <a:p>
          <a:endParaRPr lang="en-US"/>
        </a:p>
      </dgm:t>
    </dgm:pt>
    <dgm:pt modelId="{B347F81A-5175-4937-9CF5-C7E7E4AB70C6}" type="sibTrans" cxnId="{F06D042F-FE74-4376-869B-501254D4EADE}">
      <dgm:prSet/>
      <dgm:spPr/>
      <dgm:t>
        <a:bodyPr/>
        <a:lstStyle/>
        <a:p>
          <a:endParaRPr lang="en-US"/>
        </a:p>
      </dgm:t>
    </dgm:pt>
    <dgm:pt modelId="{82AAAAF8-3ECD-FC45-A020-CEA76D339D5D}" type="pres">
      <dgm:prSet presAssocID="{A90DE767-4EB8-45EA-B147-AA7418B7DB40}" presName="Name0" presStyleCnt="0">
        <dgm:presLayoutVars>
          <dgm:dir/>
          <dgm:animLvl val="lvl"/>
          <dgm:resizeHandles val="exact"/>
        </dgm:presLayoutVars>
      </dgm:prSet>
      <dgm:spPr/>
    </dgm:pt>
    <dgm:pt modelId="{C91CAE8D-F65F-CA41-AAAF-5343C0FCFB1F}" type="pres">
      <dgm:prSet presAssocID="{C73B668E-5A25-4992-9937-FAF2541069C9}" presName="composite" presStyleCnt="0"/>
      <dgm:spPr/>
    </dgm:pt>
    <dgm:pt modelId="{1A9DDB52-8CB5-3B44-BF73-6802C1ECB8AE}" type="pres">
      <dgm:prSet presAssocID="{C73B668E-5A25-4992-9937-FAF2541069C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E766710-0793-4E4A-BBD9-EF6198737944}" type="pres">
      <dgm:prSet presAssocID="{C73B668E-5A25-4992-9937-FAF2541069C9}" presName="desTx" presStyleLbl="alignAccFollowNode1" presStyleIdx="0" presStyleCnt="2">
        <dgm:presLayoutVars>
          <dgm:bulletEnabled val="1"/>
        </dgm:presLayoutVars>
      </dgm:prSet>
      <dgm:spPr/>
    </dgm:pt>
    <dgm:pt modelId="{1CC587E5-365E-7A43-B4E3-213E400246E5}" type="pres">
      <dgm:prSet presAssocID="{390F1FD7-7935-43FD-879E-82F80B07CA29}" presName="space" presStyleCnt="0"/>
      <dgm:spPr/>
    </dgm:pt>
    <dgm:pt modelId="{0A815C98-6381-164E-9484-8F5498709BD0}" type="pres">
      <dgm:prSet presAssocID="{FC21ECEB-4B0E-4E7D-BED6-68404C5215FE}" presName="composite" presStyleCnt="0"/>
      <dgm:spPr/>
    </dgm:pt>
    <dgm:pt modelId="{D09CD50E-685D-2840-98B5-A7F84FF0C13A}" type="pres">
      <dgm:prSet presAssocID="{FC21ECEB-4B0E-4E7D-BED6-68404C5215F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07BAD78-29C6-5F4F-B7FF-459C90AFB3A1}" type="pres">
      <dgm:prSet presAssocID="{FC21ECEB-4B0E-4E7D-BED6-68404C5215F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B6ED50E-F347-8343-B014-777C2646079F}" type="presOf" srcId="{22164621-0633-4494-8C1F-BC15EEBE89BF}" destId="{5E766710-0793-4E4A-BBD9-EF6198737944}" srcOrd="0" destOrd="0" presId="urn:microsoft.com/office/officeart/2005/8/layout/hList1"/>
    <dgm:cxn modelId="{07716616-0D64-46EE-BF28-2DD3C52EE5AB}" srcId="{A90DE767-4EB8-45EA-B147-AA7418B7DB40}" destId="{C73B668E-5A25-4992-9937-FAF2541069C9}" srcOrd="0" destOrd="0" parTransId="{7F5223E9-671A-43E1-B15B-7A5FE56EC780}" sibTransId="{390F1FD7-7935-43FD-879E-82F80B07CA29}"/>
    <dgm:cxn modelId="{FB96FF1B-E1A9-4115-B3DD-E2491499DD50}" srcId="{A90DE767-4EB8-45EA-B147-AA7418B7DB40}" destId="{FC21ECEB-4B0E-4E7D-BED6-68404C5215FE}" srcOrd="1" destOrd="0" parTransId="{612C2D66-5250-4053-BB96-3CC089D9AF46}" sibTransId="{39FCFA44-ECC8-4C0A-BBA9-442601936F2D}"/>
    <dgm:cxn modelId="{F06D042F-FE74-4376-869B-501254D4EADE}" srcId="{FC21ECEB-4B0E-4E7D-BED6-68404C5215FE}" destId="{5BC8EBC2-8E97-47B4-9DB5-A4BCC75D162E}" srcOrd="1" destOrd="0" parTransId="{AC2AAFED-6DBD-4546-A733-CDCC44DE99D1}" sibTransId="{B347F81A-5175-4937-9CF5-C7E7E4AB70C6}"/>
    <dgm:cxn modelId="{4C4CF44C-1F74-F84D-8EB4-BC2CE0D9B1C1}" type="presOf" srcId="{84D78EFA-D99F-4A6C-9C3A-7632131E7A8B}" destId="{D07BAD78-29C6-5F4F-B7FF-459C90AFB3A1}" srcOrd="0" destOrd="0" presId="urn:microsoft.com/office/officeart/2005/8/layout/hList1"/>
    <dgm:cxn modelId="{09FB737B-48B0-E842-A9A3-5094BA5A395F}" type="presOf" srcId="{5BC8EBC2-8E97-47B4-9DB5-A4BCC75D162E}" destId="{D07BAD78-29C6-5F4F-B7FF-459C90AFB3A1}" srcOrd="0" destOrd="1" presId="urn:microsoft.com/office/officeart/2005/8/layout/hList1"/>
    <dgm:cxn modelId="{0EA28780-E77B-BF4F-ACBC-2AE68E1627E8}" type="presOf" srcId="{FC21ECEB-4B0E-4E7D-BED6-68404C5215FE}" destId="{D09CD50E-685D-2840-98B5-A7F84FF0C13A}" srcOrd="0" destOrd="0" presId="urn:microsoft.com/office/officeart/2005/8/layout/hList1"/>
    <dgm:cxn modelId="{18CFA2AB-08AF-FF4C-B569-4A44D4B26337}" type="presOf" srcId="{C73B668E-5A25-4992-9937-FAF2541069C9}" destId="{1A9DDB52-8CB5-3B44-BF73-6802C1ECB8AE}" srcOrd="0" destOrd="0" presId="urn:microsoft.com/office/officeart/2005/8/layout/hList1"/>
    <dgm:cxn modelId="{BE3BA3B8-A20C-AC4F-9499-88F706B4F3D5}" type="presOf" srcId="{A90DE767-4EB8-45EA-B147-AA7418B7DB40}" destId="{82AAAAF8-3ECD-FC45-A020-CEA76D339D5D}" srcOrd="0" destOrd="0" presId="urn:microsoft.com/office/officeart/2005/8/layout/hList1"/>
    <dgm:cxn modelId="{0C6D14BD-63A4-40E2-9703-F43F33939468}" srcId="{C73B668E-5A25-4992-9937-FAF2541069C9}" destId="{22164621-0633-4494-8C1F-BC15EEBE89BF}" srcOrd="0" destOrd="0" parTransId="{37C3C9CB-4938-4D9B-B2F7-29BD8731D51E}" sibTransId="{011B1CBC-A6F0-475F-83E0-0B0DC056C2E6}"/>
    <dgm:cxn modelId="{DC9568E7-FBFE-4BC1-9684-500C36E24C8C}" srcId="{FC21ECEB-4B0E-4E7D-BED6-68404C5215FE}" destId="{84D78EFA-D99F-4A6C-9C3A-7632131E7A8B}" srcOrd="0" destOrd="0" parTransId="{549BE7FF-9E9C-46B1-993D-03857FACA547}" sibTransId="{E4CDB55F-20A7-40D8-A247-FBF2787A9003}"/>
    <dgm:cxn modelId="{89F453F5-85C2-4A41-9894-DE91BC67B326}" type="presParOf" srcId="{82AAAAF8-3ECD-FC45-A020-CEA76D339D5D}" destId="{C91CAE8D-F65F-CA41-AAAF-5343C0FCFB1F}" srcOrd="0" destOrd="0" presId="urn:microsoft.com/office/officeart/2005/8/layout/hList1"/>
    <dgm:cxn modelId="{621E0762-EE14-ED42-B97A-1541169050A1}" type="presParOf" srcId="{C91CAE8D-F65F-CA41-AAAF-5343C0FCFB1F}" destId="{1A9DDB52-8CB5-3B44-BF73-6802C1ECB8AE}" srcOrd="0" destOrd="0" presId="urn:microsoft.com/office/officeart/2005/8/layout/hList1"/>
    <dgm:cxn modelId="{B1E538A1-4832-A948-96F6-D3EE71CBE766}" type="presParOf" srcId="{C91CAE8D-F65F-CA41-AAAF-5343C0FCFB1F}" destId="{5E766710-0793-4E4A-BBD9-EF6198737944}" srcOrd="1" destOrd="0" presId="urn:microsoft.com/office/officeart/2005/8/layout/hList1"/>
    <dgm:cxn modelId="{09030049-27E8-C544-BE1C-7ABD8F864E74}" type="presParOf" srcId="{82AAAAF8-3ECD-FC45-A020-CEA76D339D5D}" destId="{1CC587E5-365E-7A43-B4E3-213E400246E5}" srcOrd="1" destOrd="0" presId="urn:microsoft.com/office/officeart/2005/8/layout/hList1"/>
    <dgm:cxn modelId="{21583D71-465F-D04D-A3BB-60B16E37CACE}" type="presParOf" srcId="{82AAAAF8-3ECD-FC45-A020-CEA76D339D5D}" destId="{0A815C98-6381-164E-9484-8F5498709BD0}" srcOrd="2" destOrd="0" presId="urn:microsoft.com/office/officeart/2005/8/layout/hList1"/>
    <dgm:cxn modelId="{A4D53291-F93D-CA46-8202-F832E67FE6A4}" type="presParOf" srcId="{0A815C98-6381-164E-9484-8F5498709BD0}" destId="{D09CD50E-685D-2840-98B5-A7F84FF0C13A}" srcOrd="0" destOrd="0" presId="urn:microsoft.com/office/officeart/2005/8/layout/hList1"/>
    <dgm:cxn modelId="{A1FCDCEE-00EE-A34E-B359-450AF6B35240}" type="presParOf" srcId="{0A815C98-6381-164E-9484-8F5498709BD0}" destId="{D07BAD78-29C6-5F4F-B7FF-459C90AFB3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DE767-4EB8-45EA-B147-AA7418B7DB40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3B668E-5A25-4992-9937-FAF2541069C9}">
      <dgm:prSet/>
      <dgm:spPr/>
      <dgm:t>
        <a:bodyPr/>
        <a:lstStyle/>
        <a:p>
          <a:pPr algn="l"/>
          <a:r>
            <a:rPr lang="en-US" dirty="0"/>
            <a:t>5.  Give child permission to bond with and trust their adoptive parent and caregiver</a:t>
          </a:r>
        </a:p>
      </dgm:t>
    </dgm:pt>
    <dgm:pt modelId="{7F5223E9-671A-43E1-B15B-7A5FE56EC780}" type="parTrans" cxnId="{07716616-0D64-46EE-BF28-2DD3C52EE5AB}">
      <dgm:prSet/>
      <dgm:spPr/>
      <dgm:t>
        <a:bodyPr/>
        <a:lstStyle/>
        <a:p>
          <a:endParaRPr lang="en-US"/>
        </a:p>
      </dgm:t>
    </dgm:pt>
    <dgm:pt modelId="{390F1FD7-7935-43FD-879E-82F80B07CA29}" type="sibTrans" cxnId="{07716616-0D64-46EE-BF28-2DD3C52EE5AB}">
      <dgm:prSet/>
      <dgm:spPr/>
      <dgm:t>
        <a:bodyPr/>
        <a:lstStyle/>
        <a:p>
          <a:endParaRPr lang="en-US"/>
        </a:p>
      </dgm:t>
    </dgm:pt>
    <dgm:pt modelId="{22164621-0633-4494-8C1F-BC15EEBE89BF}">
      <dgm:prSet/>
      <dgm:spPr/>
      <dgm:t>
        <a:bodyPr/>
        <a:lstStyle/>
        <a:p>
          <a:r>
            <a:rPr lang="en-US" dirty="0"/>
            <a:t>“I want you to ask for help with problems the same way you asked me.”</a:t>
          </a:r>
        </a:p>
      </dgm:t>
    </dgm:pt>
    <dgm:pt modelId="{37C3C9CB-4938-4D9B-B2F7-29BD8731D51E}" type="parTrans" cxnId="{0C6D14BD-63A4-40E2-9703-F43F33939468}">
      <dgm:prSet/>
      <dgm:spPr/>
      <dgm:t>
        <a:bodyPr/>
        <a:lstStyle/>
        <a:p>
          <a:endParaRPr lang="en-US"/>
        </a:p>
      </dgm:t>
    </dgm:pt>
    <dgm:pt modelId="{011B1CBC-A6F0-475F-83E0-0B0DC056C2E6}" type="sibTrans" cxnId="{0C6D14BD-63A4-40E2-9703-F43F33939468}">
      <dgm:prSet/>
      <dgm:spPr/>
      <dgm:t>
        <a:bodyPr/>
        <a:lstStyle/>
        <a:p>
          <a:endParaRPr lang="en-US"/>
        </a:p>
      </dgm:t>
    </dgm:pt>
    <dgm:pt modelId="{A293E7DB-D6AF-DD4A-BCCA-4E1E0058B521}">
      <dgm:prSet/>
      <dgm:spPr/>
      <dgm:t>
        <a:bodyPr/>
        <a:lstStyle/>
        <a:p>
          <a:r>
            <a:rPr lang="en-US" dirty="0"/>
            <a:t>“You can trust them to help you and care for you the same way I love you.”</a:t>
          </a:r>
        </a:p>
      </dgm:t>
    </dgm:pt>
    <dgm:pt modelId="{EE37D2D2-A25D-6145-B2A0-EF98C6890850}" type="parTrans" cxnId="{53CFFF71-12F8-D749-9F13-0451B77FA782}">
      <dgm:prSet/>
      <dgm:spPr/>
      <dgm:t>
        <a:bodyPr/>
        <a:lstStyle/>
        <a:p>
          <a:endParaRPr lang="en-US"/>
        </a:p>
      </dgm:t>
    </dgm:pt>
    <dgm:pt modelId="{C659FF17-E6F7-8A48-9F57-96E38DD8DBFE}" type="sibTrans" cxnId="{53CFFF71-12F8-D749-9F13-0451B77FA782}">
      <dgm:prSet/>
      <dgm:spPr/>
      <dgm:t>
        <a:bodyPr/>
        <a:lstStyle/>
        <a:p>
          <a:endParaRPr lang="en-US"/>
        </a:p>
      </dgm:t>
    </dgm:pt>
    <dgm:pt modelId="{82AAAAF8-3ECD-FC45-A020-CEA76D339D5D}" type="pres">
      <dgm:prSet presAssocID="{A90DE767-4EB8-45EA-B147-AA7418B7DB40}" presName="Name0" presStyleCnt="0">
        <dgm:presLayoutVars>
          <dgm:dir/>
          <dgm:animLvl val="lvl"/>
          <dgm:resizeHandles val="exact"/>
        </dgm:presLayoutVars>
      </dgm:prSet>
      <dgm:spPr/>
    </dgm:pt>
    <dgm:pt modelId="{C91CAE8D-F65F-CA41-AAAF-5343C0FCFB1F}" type="pres">
      <dgm:prSet presAssocID="{C73B668E-5A25-4992-9937-FAF2541069C9}" presName="composite" presStyleCnt="0"/>
      <dgm:spPr/>
    </dgm:pt>
    <dgm:pt modelId="{1A9DDB52-8CB5-3B44-BF73-6802C1ECB8AE}" type="pres">
      <dgm:prSet presAssocID="{C73B668E-5A25-4992-9937-FAF2541069C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E766710-0793-4E4A-BBD9-EF6198737944}" type="pres">
      <dgm:prSet presAssocID="{C73B668E-5A25-4992-9937-FAF2541069C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3B6ED50E-F347-8343-B014-777C2646079F}" type="presOf" srcId="{22164621-0633-4494-8C1F-BC15EEBE89BF}" destId="{5E766710-0793-4E4A-BBD9-EF6198737944}" srcOrd="0" destOrd="0" presId="urn:microsoft.com/office/officeart/2005/8/layout/hList1"/>
    <dgm:cxn modelId="{07716616-0D64-46EE-BF28-2DD3C52EE5AB}" srcId="{A90DE767-4EB8-45EA-B147-AA7418B7DB40}" destId="{C73B668E-5A25-4992-9937-FAF2541069C9}" srcOrd="0" destOrd="0" parTransId="{7F5223E9-671A-43E1-B15B-7A5FE56EC780}" sibTransId="{390F1FD7-7935-43FD-879E-82F80B07CA29}"/>
    <dgm:cxn modelId="{53CFFF71-12F8-D749-9F13-0451B77FA782}" srcId="{C73B668E-5A25-4992-9937-FAF2541069C9}" destId="{A293E7DB-D6AF-DD4A-BCCA-4E1E0058B521}" srcOrd="1" destOrd="0" parTransId="{EE37D2D2-A25D-6145-B2A0-EF98C6890850}" sibTransId="{C659FF17-E6F7-8A48-9F57-96E38DD8DBFE}"/>
    <dgm:cxn modelId="{18CFA2AB-08AF-FF4C-B569-4A44D4B26337}" type="presOf" srcId="{C73B668E-5A25-4992-9937-FAF2541069C9}" destId="{1A9DDB52-8CB5-3B44-BF73-6802C1ECB8AE}" srcOrd="0" destOrd="0" presId="urn:microsoft.com/office/officeart/2005/8/layout/hList1"/>
    <dgm:cxn modelId="{B495F4B7-E7A7-E846-B24E-2F6D13D05B88}" type="presOf" srcId="{A293E7DB-D6AF-DD4A-BCCA-4E1E0058B521}" destId="{5E766710-0793-4E4A-BBD9-EF6198737944}" srcOrd="0" destOrd="1" presId="urn:microsoft.com/office/officeart/2005/8/layout/hList1"/>
    <dgm:cxn modelId="{BE3BA3B8-A20C-AC4F-9499-88F706B4F3D5}" type="presOf" srcId="{A90DE767-4EB8-45EA-B147-AA7418B7DB40}" destId="{82AAAAF8-3ECD-FC45-A020-CEA76D339D5D}" srcOrd="0" destOrd="0" presId="urn:microsoft.com/office/officeart/2005/8/layout/hList1"/>
    <dgm:cxn modelId="{0C6D14BD-63A4-40E2-9703-F43F33939468}" srcId="{C73B668E-5A25-4992-9937-FAF2541069C9}" destId="{22164621-0633-4494-8C1F-BC15EEBE89BF}" srcOrd="0" destOrd="0" parTransId="{37C3C9CB-4938-4D9B-B2F7-29BD8731D51E}" sibTransId="{011B1CBC-A6F0-475F-83E0-0B0DC056C2E6}"/>
    <dgm:cxn modelId="{89F453F5-85C2-4A41-9894-DE91BC67B326}" type="presParOf" srcId="{82AAAAF8-3ECD-FC45-A020-CEA76D339D5D}" destId="{C91CAE8D-F65F-CA41-AAAF-5343C0FCFB1F}" srcOrd="0" destOrd="0" presId="urn:microsoft.com/office/officeart/2005/8/layout/hList1"/>
    <dgm:cxn modelId="{621E0762-EE14-ED42-B97A-1541169050A1}" type="presParOf" srcId="{C91CAE8D-F65F-CA41-AAAF-5343C0FCFB1F}" destId="{1A9DDB52-8CB5-3B44-BF73-6802C1ECB8AE}" srcOrd="0" destOrd="0" presId="urn:microsoft.com/office/officeart/2005/8/layout/hList1"/>
    <dgm:cxn modelId="{B1E538A1-4832-A948-96F6-D3EE71CBE766}" type="presParOf" srcId="{C91CAE8D-F65F-CA41-AAAF-5343C0FCFB1F}" destId="{5E766710-0793-4E4A-BBD9-EF61987379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0ACD8F-6EEB-4017-AD67-4CD81A24295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CDC4C8-BB72-4A97-86DA-15025E20F0D7}">
      <dgm:prSet/>
      <dgm:spPr/>
      <dgm:t>
        <a:bodyPr/>
        <a:lstStyle/>
        <a:p>
          <a:r>
            <a:rPr lang="en-US" dirty="0"/>
            <a:t>”It will mean more to the children if you hear you say…”</a:t>
          </a:r>
        </a:p>
      </dgm:t>
    </dgm:pt>
    <dgm:pt modelId="{93E10BE7-20A2-4BCE-8864-0059B95F9CDD}" type="parTrans" cxnId="{FCB0F5B2-D288-4ABE-A970-4036A1965C1A}">
      <dgm:prSet/>
      <dgm:spPr/>
      <dgm:t>
        <a:bodyPr/>
        <a:lstStyle/>
        <a:p>
          <a:endParaRPr lang="en-US"/>
        </a:p>
      </dgm:t>
    </dgm:pt>
    <dgm:pt modelId="{1CDAF252-B0C5-4716-B5E9-8EE1C653C877}" type="sibTrans" cxnId="{FCB0F5B2-D288-4ABE-A970-4036A1965C1A}">
      <dgm:prSet/>
      <dgm:spPr/>
      <dgm:t>
        <a:bodyPr/>
        <a:lstStyle/>
        <a:p>
          <a:endParaRPr lang="en-US"/>
        </a:p>
      </dgm:t>
    </dgm:pt>
    <dgm:pt modelId="{57B70E81-57C6-443D-AC61-203AF27ABCF2}">
      <dgm:prSet/>
      <dgm:spPr/>
      <dgm:t>
        <a:bodyPr/>
        <a:lstStyle/>
        <a:p>
          <a:r>
            <a:rPr lang="en-US"/>
            <a:t>“The children need to know that it’s ok with you before they will…”</a:t>
          </a:r>
        </a:p>
      </dgm:t>
    </dgm:pt>
    <dgm:pt modelId="{0E7D6EB8-B53C-435A-B747-923CDC0977FE}" type="parTrans" cxnId="{C8B7BE5A-C0CB-40B8-A292-F6486B365E60}">
      <dgm:prSet/>
      <dgm:spPr/>
      <dgm:t>
        <a:bodyPr/>
        <a:lstStyle/>
        <a:p>
          <a:endParaRPr lang="en-US"/>
        </a:p>
      </dgm:t>
    </dgm:pt>
    <dgm:pt modelId="{C6E36B0E-4DCB-4E65-AFBF-AF5A8857BA5E}" type="sibTrans" cxnId="{C8B7BE5A-C0CB-40B8-A292-F6486B365E60}">
      <dgm:prSet/>
      <dgm:spPr/>
      <dgm:t>
        <a:bodyPr/>
        <a:lstStyle/>
        <a:p>
          <a:endParaRPr lang="en-US"/>
        </a:p>
      </dgm:t>
    </dgm:pt>
    <dgm:pt modelId="{B8C57DF2-3E95-4808-868B-3A6BC9CD7017}">
      <dgm:prSet/>
      <dgm:spPr/>
      <dgm:t>
        <a:bodyPr/>
        <a:lstStyle/>
        <a:p>
          <a:r>
            <a:rPr lang="en-US"/>
            <a:t>”Your child will feel better if you say….”</a:t>
          </a:r>
        </a:p>
      </dgm:t>
    </dgm:pt>
    <dgm:pt modelId="{0B2AFDDF-B527-4439-BD54-A22E4E07FA3F}" type="parTrans" cxnId="{AD3F7577-8826-4D27-93D5-48BCD00C64D6}">
      <dgm:prSet/>
      <dgm:spPr/>
      <dgm:t>
        <a:bodyPr/>
        <a:lstStyle/>
        <a:p>
          <a:endParaRPr lang="en-US"/>
        </a:p>
      </dgm:t>
    </dgm:pt>
    <dgm:pt modelId="{F460EB66-32C6-403D-B9CB-3FE6F62C7A49}" type="sibTrans" cxnId="{AD3F7577-8826-4D27-93D5-48BCD00C64D6}">
      <dgm:prSet/>
      <dgm:spPr/>
      <dgm:t>
        <a:bodyPr/>
        <a:lstStyle/>
        <a:p>
          <a:endParaRPr lang="en-US"/>
        </a:p>
      </dgm:t>
    </dgm:pt>
    <dgm:pt modelId="{FB8E4407-9E1C-4123-85C1-9E12E43B56EA}">
      <dgm:prSet/>
      <dgm:spPr/>
      <dgm:t>
        <a:bodyPr/>
        <a:lstStyle/>
        <a:p>
          <a:r>
            <a:rPr lang="en-US"/>
            <a:t>“The children will listen a lot better to me or their teacher if you tell them…”</a:t>
          </a:r>
        </a:p>
      </dgm:t>
    </dgm:pt>
    <dgm:pt modelId="{2F7F61D4-B24F-4098-B69B-6591FFBAD4E3}" type="parTrans" cxnId="{C00A1384-5543-40FA-9830-78572BF7141E}">
      <dgm:prSet/>
      <dgm:spPr/>
      <dgm:t>
        <a:bodyPr/>
        <a:lstStyle/>
        <a:p>
          <a:endParaRPr lang="en-US"/>
        </a:p>
      </dgm:t>
    </dgm:pt>
    <dgm:pt modelId="{5F277A71-7BA5-4117-85E0-6C1D4562B284}" type="sibTrans" cxnId="{C00A1384-5543-40FA-9830-78572BF7141E}">
      <dgm:prSet/>
      <dgm:spPr/>
      <dgm:t>
        <a:bodyPr/>
        <a:lstStyle/>
        <a:p>
          <a:endParaRPr lang="en-US"/>
        </a:p>
      </dgm:t>
    </dgm:pt>
    <dgm:pt modelId="{577D4B1B-7810-444D-80AB-E85DD21E99DB}">
      <dgm:prSet/>
      <dgm:spPr/>
      <dgm:t>
        <a:bodyPr/>
        <a:lstStyle/>
        <a:p>
          <a:r>
            <a:rPr lang="en-US"/>
            <a:t>”They’ll trust me more if you say…”</a:t>
          </a:r>
        </a:p>
      </dgm:t>
    </dgm:pt>
    <dgm:pt modelId="{416AFCED-3526-448E-835A-B76D2C25B27A}" type="parTrans" cxnId="{E6D43159-C9B8-4016-9B3A-9AD89601372D}">
      <dgm:prSet/>
      <dgm:spPr/>
      <dgm:t>
        <a:bodyPr/>
        <a:lstStyle/>
        <a:p>
          <a:endParaRPr lang="en-US"/>
        </a:p>
      </dgm:t>
    </dgm:pt>
    <dgm:pt modelId="{CF706829-E1D5-47F8-864B-E58A0B16BE8D}" type="sibTrans" cxnId="{E6D43159-C9B8-4016-9B3A-9AD89601372D}">
      <dgm:prSet/>
      <dgm:spPr/>
      <dgm:t>
        <a:bodyPr/>
        <a:lstStyle/>
        <a:p>
          <a:endParaRPr lang="en-US"/>
        </a:p>
      </dgm:t>
    </dgm:pt>
    <dgm:pt modelId="{D5F97782-1FC0-734B-AA72-7FA67AC6D160}" type="pres">
      <dgm:prSet presAssocID="{B60ACD8F-6EEB-4017-AD67-4CD81A24295F}" presName="linear" presStyleCnt="0">
        <dgm:presLayoutVars>
          <dgm:animLvl val="lvl"/>
          <dgm:resizeHandles val="exact"/>
        </dgm:presLayoutVars>
      </dgm:prSet>
      <dgm:spPr/>
    </dgm:pt>
    <dgm:pt modelId="{96D45D84-19D4-6D42-AD9C-F743E3F2DCF6}" type="pres">
      <dgm:prSet presAssocID="{74CDC4C8-BB72-4A97-86DA-15025E20F0D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52BB5A-5DAD-E748-8477-730321BD2310}" type="pres">
      <dgm:prSet presAssocID="{1CDAF252-B0C5-4716-B5E9-8EE1C653C877}" presName="spacer" presStyleCnt="0"/>
      <dgm:spPr/>
    </dgm:pt>
    <dgm:pt modelId="{9C140554-5BD8-A44B-AABA-1D1C358B0B18}" type="pres">
      <dgm:prSet presAssocID="{57B70E81-57C6-443D-AC61-203AF27ABCF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C47A0D1-EC05-B246-90B8-27DCF241B77A}" type="pres">
      <dgm:prSet presAssocID="{C6E36B0E-4DCB-4E65-AFBF-AF5A8857BA5E}" presName="spacer" presStyleCnt="0"/>
      <dgm:spPr/>
    </dgm:pt>
    <dgm:pt modelId="{A5F17367-78A6-8845-8473-D34A366796DD}" type="pres">
      <dgm:prSet presAssocID="{B8C57DF2-3E95-4808-868B-3A6BC9CD701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938E11E-600D-0040-B707-99FBB61B2801}" type="pres">
      <dgm:prSet presAssocID="{F460EB66-32C6-403D-B9CB-3FE6F62C7A49}" presName="spacer" presStyleCnt="0"/>
      <dgm:spPr/>
    </dgm:pt>
    <dgm:pt modelId="{BB178CE6-13D1-6F43-81EF-3AC72C2F2877}" type="pres">
      <dgm:prSet presAssocID="{FB8E4407-9E1C-4123-85C1-9E12E43B56E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92233D4-F25D-DE41-B90E-3854937F69AB}" type="pres">
      <dgm:prSet presAssocID="{5F277A71-7BA5-4117-85E0-6C1D4562B284}" presName="spacer" presStyleCnt="0"/>
      <dgm:spPr/>
    </dgm:pt>
    <dgm:pt modelId="{C33EE8D1-CA43-F14E-B576-0B615F1DEB7C}" type="pres">
      <dgm:prSet presAssocID="{577D4B1B-7810-444D-80AB-E85DD21E99D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6D43159-C9B8-4016-9B3A-9AD89601372D}" srcId="{B60ACD8F-6EEB-4017-AD67-4CD81A24295F}" destId="{577D4B1B-7810-444D-80AB-E85DD21E99DB}" srcOrd="4" destOrd="0" parTransId="{416AFCED-3526-448E-835A-B76D2C25B27A}" sibTransId="{CF706829-E1D5-47F8-864B-E58A0B16BE8D}"/>
    <dgm:cxn modelId="{C8B7BE5A-C0CB-40B8-A292-F6486B365E60}" srcId="{B60ACD8F-6EEB-4017-AD67-4CD81A24295F}" destId="{57B70E81-57C6-443D-AC61-203AF27ABCF2}" srcOrd="1" destOrd="0" parTransId="{0E7D6EB8-B53C-435A-B747-923CDC0977FE}" sibTransId="{C6E36B0E-4DCB-4E65-AFBF-AF5A8857BA5E}"/>
    <dgm:cxn modelId="{656C7560-A38E-5643-9E97-F6A0D31B2274}" type="presOf" srcId="{74CDC4C8-BB72-4A97-86DA-15025E20F0D7}" destId="{96D45D84-19D4-6D42-AD9C-F743E3F2DCF6}" srcOrd="0" destOrd="0" presId="urn:microsoft.com/office/officeart/2005/8/layout/vList2"/>
    <dgm:cxn modelId="{9D3FA364-3EB3-8044-9658-1D2A1A9F8027}" type="presOf" srcId="{577D4B1B-7810-444D-80AB-E85DD21E99DB}" destId="{C33EE8D1-CA43-F14E-B576-0B615F1DEB7C}" srcOrd="0" destOrd="0" presId="urn:microsoft.com/office/officeart/2005/8/layout/vList2"/>
    <dgm:cxn modelId="{AD3F7577-8826-4D27-93D5-48BCD00C64D6}" srcId="{B60ACD8F-6EEB-4017-AD67-4CD81A24295F}" destId="{B8C57DF2-3E95-4808-868B-3A6BC9CD7017}" srcOrd="2" destOrd="0" parTransId="{0B2AFDDF-B527-4439-BD54-A22E4E07FA3F}" sibTransId="{F460EB66-32C6-403D-B9CB-3FE6F62C7A49}"/>
    <dgm:cxn modelId="{C00A1384-5543-40FA-9830-78572BF7141E}" srcId="{B60ACD8F-6EEB-4017-AD67-4CD81A24295F}" destId="{FB8E4407-9E1C-4123-85C1-9E12E43B56EA}" srcOrd="3" destOrd="0" parTransId="{2F7F61D4-B24F-4098-B69B-6591FFBAD4E3}" sibTransId="{5F277A71-7BA5-4117-85E0-6C1D4562B284}"/>
    <dgm:cxn modelId="{B438F8A9-47B3-554E-9734-C9145D9A8126}" type="presOf" srcId="{B60ACD8F-6EEB-4017-AD67-4CD81A24295F}" destId="{D5F97782-1FC0-734B-AA72-7FA67AC6D160}" srcOrd="0" destOrd="0" presId="urn:microsoft.com/office/officeart/2005/8/layout/vList2"/>
    <dgm:cxn modelId="{FCB0F5B2-D288-4ABE-A970-4036A1965C1A}" srcId="{B60ACD8F-6EEB-4017-AD67-4CD81A24295F}" destId="{74CDC4C8-BB72-4A97-86DA-15025E20F0D7}" srcOrd="0" destOrd="0" parTransId="{93E10BE7-20A2-4BCE-8864-0059B95F9CDD}" sibTransId="{1CDAF252-B0C5-4716-B5E9-8EE1C653C877}"/>
    <dgm:cxn modelId="{EA2CB5B9-631D-4144-AD96-0451D237028D}" type="presOf" srcId="{57B70E81-57C6-443D-AC61-203AF27ABCF2}" destId="{9C140554-5BD8-A44B-AABA-1D1C358B0B18}" srcOrd="0" destOrd="0" presId="urn:microsoft.com/office/officeart/2005/8/layout/vList2"/>
    <dgm:cxn modelId="{9D022BD1-E821-D14A-B6C6-397195A632CA}" type="presOf" srcId="{B8C57DF2-3E95-4808-868B-3A6BC9CD7017}" destId="{A5F17367-78A6-8845-8473-D34A366796DD}" srcOrd="0" destOrd="0" presId="urn:microsoft.com/office/officeart/2005/8/layout/vList2"/>
    <dgm:cxn modelId="{68ACF4E9-7554-5241-AE3D-8D716A758C6C}" type="presOf" srcId="{FB8E4407-9E1C-4123-85C1-9E12E43B56EA}" destId="{BB178CE6-13D1-6F43-81EF-3AC72C2F2877}" srcOrd="0" destOrd="0" presId="urn:microsoft.com/office/officeart/2005/8/layout/vList2"/>
    <dgm:cxn modelId="{55922507-7C58-6A41-945B-8F42A02EE76A}" type="presParOf" srcId="{D5F97782-1FC0-734B-AA72-7FA67AC6D160}" destId="{96D45D84-19D4-6D42-AD9C-F743E3F2DCF6}" srcOrd="0" destOrd="0" presId="urn:microsoft.com/office/officeart/2005/8/layout/vList2"/>
    <dgm:cxn modelId="{F3211ECE-D32A-9B4D-A7A8-D5292581A9A9}" type="presParOf" srcId="{D5F97782-1FC0-734B-AA72-7FA67AC6D160}" destId="{F952BB5A-5DAD-E748-8477-730321BD2310}" srcOrd="1" destOrd="0" presId="urn:microsoft.com/office/officeart/2005/8/layout/vList2"/>
    <dgm:cxn modelId="{6A3EEC4C-7BEC-DE45-8231-251F3DE6AFEF}" type="presParOf" srcId="{D5F97782-1FC0-734B-AA72-7FA67AC6D160}" destId="{9C140554-5BD8-A44B-AABA-1D1C358B0B18}" srcOrd="2" destOrd="0" presId="urn:microsoft.com/office/officeart/2005/8/layout/vList2"/>
    <dgm:cxn modelId="{E46A2D1C-0ACA-CB4C-8256-6A1B3B0362C1}" type="presParOf" srcId="{D5F97782-1FC0-734B-AA72-7FA67AC6D160}" destId="{5C47A0D1-EC05-B246-90B8-27DCF241B77A}" srcOrd="3" destOrd="0" presId="urn:microsoft.com/office/officeart/2005/8/layout/vList2"/>
    <dgm:cxn modelId="{BF7A878F-987B-4545-AEA6-D4132D2BFDD1}" type="presParOf" srcId="{D5F97782-1FC0-734B-AA72-7FA67AC6D160}" destId="{A5F17367-78A6-8845-8473-D34A366796DD}" srcOrd="4" destOrd="0" presId="urn:microsoft.com/office/officeart/2005/8/layout/vList2"/>
    <dgm:cxn modelId="{8B5C5A97-AAFC-FC41-B780-238860A5D44C}" type="presParOf" srcId="{D5F97782-1FC0-734B-AA72-7FA67AC6D160}" destId="{7938E11E-600D-0040-B707-99FBB61B2801}" srcOrd="5" destOrd="0" presId="urn:microsoft.com/office/officeart/2005/8/layout/vList2"/>
    <dgm:cxn modelId="{919E2803-8D30-E740-847B-6D6016FED03F}" type="presParOf" srcId="{D5F97782-1FC0-734B-AA72-7FA67AC6D160}" destId="{BB178CE6-13D1-6F43-81EF-3AC72C2F2877}" srcOrd="6" destOrd="0" presId="urn:microsoft.com/office/officeart/2005/8/layout/vList2"/>
    <dgm:cxn modelId="{5C6467F1-C0F9-1D47-AA53-91785F151B39}" type="presParOf" srcId="{D5F97782-1FC0-734B-AA72-7FA67AC6D160}" destId="{B92233D4-F25D-DE41-B90E-3854937F69AB}" srcOrd="7" destOrd="0" presId="urn:microsoft.com/office/officeart/2005/8/layout/vList2"/>
    <dgm:cxn modelId="{7B690A39-822E-6E48-A0B5-32327CB6A1F7}" type="presParOf" srcId="{D5F97782-1FC0-734B-AA72-7FA67AC6D160}" destId="{C33EE8D1-CA43-F14E-B576-0B615F1DEB7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726880-3513-4C3E-ADB6-B1AD3AE994C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7CD08D-4997-4D2A-A942-241BA1E0EADF}">
      <dgm:prSet custT="1"/>
      <dgm:spPr/>
      <dgm:t>
        <a:bodyPr/>
        <a:lstStyle/>
        <a:p>
          <a:r>
            <a:rPr lang="en-US" sz="1400" dirty="0"/>
            <a:t>1.  </a:t>
          </a:r>
          <a:r>
            <a:rPr lang="en-US" sz="1600" dirty="0"/>
            <a:t>Don’t belittle or put each other down in front of the child.</a:t>
          </a:r>
        </a:p>
      </dgm:t>
    </dgm:pt>
    <dgm:pt modelId="{837F3BBF-A384-45EE-8DF4-B8C2D969F199}" type="parTrans" cxnId="{EA348CB8-7158-4CCE-BEF3-792AE5A22FE0}">
      <dgm:prSet/>
      <dgm:spPr/>
      <dgm:t>
        <a:bodyPr/>
        <a:lstStyle/>
        <a:p>
          <a:endParaRPr lang="en-US"/>
        </a:p>
      </dgm:t>
    </dgm:pt>
    <dgm:pt modelId="{8BF4BC3D-EE18-41C9-A770-7435302E83F2}" type="sibTrans" cxnId="{EA348CB8-7158-4CCE-BEF3-792AE5A22FE0}">
      <dgm:prSet phldrT="1"/>
      <dgm:spPr/>
      <dgm:t>
        <a:bodyPr/>
        <a:lstStyle/>
        <a:p>
          <a:endParaRPr lang="en-US"/>
        </a:p>
      </dgm:t>
    </dgm:pt>
    <dgm:pt modelId="{F379264C-4FFE-43BA-89C2-76F100AFF3BD}">
      <dgm:prSet custT="1"/>
      <dgm:spPr/>
      <dgm:t>
        <a:bodyPr/>
        <a:lstStyle/>
        <a:p>
          <a:r>
            <a:rPr lang="en-US" sz="1400" dirty="0"/>
            <a:t>2.  </a:t>
          </a:r>
          <a:r>
            <a:rPr lang="en-US" sz="1600" dirty="0"/>
            <a:t>Don’t send messages to each other through the child.</a:t>
          </a:r>
        </a:p>
      </dgm:t>
    </dgm:pt>
    <dgm:pt modelId="{760167CA-A89E-4380-803C-89B3645B757B}" type="parTrans" cxnId="{F2F6B429-25E9-44E5-A77B-125B6E9E677F}">
      <dgm:prSet/>
      <dgm:spPr/>
      <dgm:t>
        <a:bodyPr/>
        <a:lstStyle/>
        <a:p>
          <a:endParaRPr lang="en-US"/>
        </a:p>
      </dgm:t>
    </dgm:pt>
    <dgm:pt modelId="{5B7451D7-CB9B-4ADB-A050-76C584DC66F0}" type="sibTrans" cxnId="{F2F6B429-25E9-44E5-A77B-125B6E9E677F}">
      <dgm:prSet phldrT="2"/>
      <dgm:spPr/>
      <dgm:t>
        <a:bodyPr/>
        <a:lstStyle/>
        <a:p>
          <a:endParaRPr lang="en-US"/>
        </a:p>
      </dgm:t>
    </dgm:pt>
    <dgm:pt modelId="{A3CE8806-6BCB-48FD-B5DB-EF2487818161}">
      <dgm:prSet custT="1"/>
      <dgm:spPr/>
      <dgm:t>
        <a:bodyPr/>
        <a:lstStyle/>
        <a:p>
          <a:r>
            <a:rPr lang="en-US" sz="1400" dirty="0"/>
            <a:t>3.  </a:t>
          </a:r>
          <a:r>
            <a:rPr lang="en-US" sz="1600" dirty="0"/>
            <a:t>Don’t change or contradict each other’s rules or decisions without contacting each other first.</a:t>
          </a:r>
        </a:p>
      </dgm:t>
    </dgm:pt>
    <dgm:pt modelId="{29748DAD-1470-4EB1-9B81-B578BF586914}" type="parTrans" cxnId="{6008F069-D6E8-464C-9483-F68C3DDB9ADC}">
      <dgm:prSet/>
      <dgm:spPr/>
      <dgm:t>
        <a:bodyPr/>
        <a:lstStyle/>
        <a:p>
          <a:endParaRPr lang="en-US"/>
        </a:p>
      </dgm:t>
    </dgm:pt>
    <dgm:pt modelId="{170A0D20-B1C6-4050-90D8-908E9129219C}" type="sibTrans" cxnId="{6008F069-D6E8-464C-9483-F68C3DDB9ADC}">
      <dgm:prSet phldrT="3"/>
      <dgm:spPr/>
      <dgm:t>
        <a:bodyPr/>
        <a:lstStyle/>
        <a:p>
          <a:endParaRPr lang="en-US"/>
        </a:p>
      </dgm:t>
    </dgm:pt>
    <dgm:pt modelId="{48A55CA9-E487-4670-B677-20DB7B144F65}">
      <dgm:prSet custT="1"/>
      <dgm:spPr/>
      <dgm:t>
        <a:bodyPr/>
        <a:lstStyle/>
        <a:p>
          <a:r>
            <a:rPr lang="en-US" sz="1400" dirty="0"/>
            <a:t>4.  </a:t>
          </a:r>
          <a:r>
            <a:rPr lang="en-US" sz="1600" dirty="0"/>
            <a:t>Don’t collude or side with the child against each other.</a:t>
          </a:r>
        </a:p>
      </dgm:t>
    </dgm:pt>
    <dgm:pt modelId="{B2FA6E86-50E9-449F-BE95-D032DBEB2E4C}" type="parTrans" cxnId="{967D3375-6BBF-4B4B-B003-BC1B2A02BE6F}">
      <dgm:prSet/>
      <dgm:spPr/>
      <dgm:t>
        <a:bodyPr/>
        <a:lstStyle/>
        <a:p>
          <a:endParaRPr lang="en-US"/>
        </a:p>
      </dgm:t>
    </dgm:pt>
    <dgm:pt modelId="{DE9FFBDB-D516-4001-8F0B-379917253F19}" type="sibTrans" cxnId="{967D3375-6BBF-4B4B-B003-BC1B2A02BE6F}">
      <dgm:prSet phldrT="4"/>
      <dgm:spPr/>
      <dgm:t>
        <a:bodyPr/>
        <a:lstStyle/>
        <a:p>
          <a:endParaRPr lang="en-US"/>
        </a:p>
      </dgm:t>
    </dgm:pt>
    <dgm:pt modelId="{B9EB9EBB-38E0-4E44-A6E8-D92784710E7A}">
      <dgm:prSet custT="1"/>
      <dgm:spPr/>
      <dgm:t>
        <a:bodyPr/>
        <a:lstStyle/>
        <a:p>
          <a:r>
            <a:rPr lang="en-US" sz="1400" dirty="0"/>
            <a:t>5.  </a:t>
          </a:r>
          <a:r>
            <a:rPr lang="en-US" sz="1600" dirty="0"/>
            <a:t>Help the child re-frame and re-direct their issues or feelings to their birth parent, relative caregiver or adoptive parent. </a:t>
          </a:r>
        </a:p>
      </dgm:t>
    </dgm:pt>
    <dgm:pt modelId="{579F589E-9924-481F-9E64-9EA92009B619}" type="parTrans" cxnId="{45D67F31-57EB-4445-82A4-67E94A067408}">
      <dgm:prSet/>
      <dgm:spPr/>
      <dgm:t>
        <a:bodyPr/>
        <a:lstStyle/>
        <a:p>
          <a:endParaRPr lang="en-US"/>
        </a:p>
      </dgm:t>
    </dgm:pt>
    <dgm:pt modelId="{6EC4FD57-4E0B-4D96-A475-85EAB111C23D}" type="sibTrans" cxnId="{45D67F31-57EB-4445-82A4-67E94A067408}">
      <dgm:prSet phldrT="5"/>
      <dgm:spPr/>
      <dgm:t>
        <a:bodyPr/>
        <a:lstStyle/>
        <a:p>
          <a:endParaRPr lang="en-US"/>
        </a:p>
      </dgm:t>
    </dgm:pt>
    <dgm:pt modelId="{F9E29868-D9A1-4225-9D58-2156B41148E5}">
      <dgm:prSet custT="1"/>
      <dgm:spPr/>
      <dgm:t>
        <a:bodyPr/>
        <a:lstStyle/>
        <a:p>
          <a:r>
            <a:rPr lang="en-US" sz="1400" dirty="0"/>
            <a:t>6.  </a:t>
          </a:r>
          <a:r>
            <a:rPr lang="en-US" sz="1600" dirty="0"/>
            <a:t>Have consistent rules and expectations in both homes.</a:t>
          </a:r>
        </a:p>
      </dgm:t>
    </dgm:pt>
    <dgm:pt modelId="{B0E688BF-33BF-4A2D-9B8F-3FA756E5AA10}" type="parTrans" cxnId="{A5B5F8E2-E7C6-417C-A64F-4930E6388A48}">
      <dgm:prSet/>
      <dgm:spPr/>
      <dgm:t>
        <a:bodyPr/>
        <a:lstStyle/>
        <a:p>
          <a:endParaRPr lang="en-US"/>
        </a:p>
      </dgm:t>
    </dgm:pt>
    <dgm:pt modelId="{9099ED87-5FEC-4B13-A31C-9D14B0142AA3}" type="sibTrans" cxnId="{A5B5F8E2-E7C6-417C-A64F-4930E6388A48}">
      <dgm:prSet phldrT="6"/>
      <dgm:spPr/>
      <dgm:t>
        <a:bodyPr/>
        <a:lstStyle/>
        <a:p>
          <a:endParaRPr lang="en-US"/>
        </a:p>
      </dgm:t>
    </dgm:pt>
    <dgm:pt modelId="{22C00A17-B3F5-45FB-91FE-D39ED12F96DD}">
      <dgm:prSet custT="1"/>
      <dgm:spPr/>
      <dgm:t>
        <a:bodyPr/>
        <a:lstStyle/>
        <a:p>
          <a:r>
            <a:rPr lang="en-US" sz="1400" dirty="0"/>
            <a:t>7.  </a:t>
          </a:r>
          <a:r>
            <a:rPr lang="en-US" sz="1600" dirty="0"/>
            <a:t>Follow-thru and carry-over with consequences and rewards in both homes.</a:t>
          </a:r>
        </a:p>
      </dgm:t>
    </dgm:pt>
    <dgm:pt modelId="{8A1872C0-A4E8-422D-B3DC-AC07634A9AE6}" type="parTrans" cxnId="{C83EC54C-72A3-432B-9658-ABFB8D20AF73}">
      <dgm:prSet/>
      <dgm:spPr/>
      <dgm:t>
        <a:bodyPr/>
        <a:lstStyle/>
        <a:p>
          <a:endParaRPr lang="en-US"/>
        </a:p>
      </dgm:t>
    </dgm:pt>
    <dgm:pt modelId="{2FF426B6-35CF-4E10-9607-F697831BB259}" type="sibTrans" cxnId="{C83EC54C-72A3-432B-9658-ABFB8D20AF73}">
      <dgm:prSet phldrT="7"/>
      <dgm:spPr/>
      <dgm:t>
        <a:bodyPr/>
        <a:lstStyle/>
        <a:p>
          <a:endParaRPr lang="en-US"/>
        </a:p>
      </dgm:t>
    </dgm:pt>
    <dgm:pt modelId="{5FD5F007-CB2B-46A3-ADC0-9D2E280ECEF0}">
      <dgm:prSet custT="1"/>
      <dgm:spPr/>
      <dgm:t>
        <a:bodyPr/>
        <a:lstStyle/>
        <a:p>
          <a:r>
            <a:rPr lang="en-US" sz="1400" dirty="0"/>
            <a:t>8.  </a:t>
          </a:r>
          <a:r>
            <a:rPr lang="en-US" sz="1600" dirty="0"/>
            <a:t>Provide the child a hierarchy for permission and of authority (</a:t>
          </a:r>
          <a:r>
            <a:rPr lang="en-US" sz="1600" dirty="0" err="1"/>
            <a:t>ie</a:t>
          </a:r>
          <a:r>
            <a:rPr lang="en-US" sz="1600" dirty="0"/>
            <a:t> “Ask your grandmother first for permission.”  “What did your uncle say?”</a:t>
          </a:r>
        </a:p>
      </dgm:t>
    </dgm:pt>
    <dgm:pt modelId="{2227E785-F14D-49A4-860E-457687F699F0}" type="parTrans" cxnId="{567E6246-8C44-45A8-9D34-508F9E011C4C}">
      <dgm:prSet/>
      <dgm:spPr/>
      <dgm:t>
        <a:bodyPr/>
        <a:lstStyle/>
        <a:p>
          <a:endParaRPr lang="en-US"/>
        </a:p>
      </dgm:t>
    </dgm:pt>
    <dgm:pt modelId="{7AF4CA4D-1251-46CA-8A55-B01CA33B146D}" type="sibTrans" cxnId="{567E6246-8C44-45A8-9D34-508F9E011C4C}">
      <dgm:prSet phldrT="8"/>
      <dgm:spPr/>
      <dgm:t>
        <a:bodyPr/>
        <a:lstStyle/>
        <a:p>
          <a:endParaRPr lang="en-US"/>
        </a:p>
      </dgm:t>
    </dgm:pt>
    <dgm:pt modelId="{641F2CE0-19EC-4EA2-9733-423CE616831D}">
      <dgm:prSet custT="1"/>
      <dgm:spPr/>
      <dgm:t>
        <a:bodyPr/>
        <a:lstStyle/>
        <a:p>
          <a:r>
            <a:rPr lang="en-US" sz="1700" dirty="0"/>
            <a:t>9.  </a:t>
          </a:r>
          <a:r>
            <a:rPr lang="en-US" sz="1600" dirty="0"/>
            <a:t>Don’t compete for, or try to buy the child’s love, loyalty, or forgiveness.</a:t>
          </a:r>
        </a:p>
      </dgm:t>
    </dgm:pt>
    <dgm:pt modelId="{24F4D31A-F8CC-4856-95D2-CC1D8908BEA0}" type="parTrans" cxnId="{FD6E23C5-E8EE-428B-90D9-9E020669C122}">
      <dgm:prSet/>
      <dgm:spPr/>
      <dgm:t>
        <a:bodyPr/>
        <a:lstStyle/>
        <a:p>
          <a:endParaRPr lang="en-US"/>
        </a:p>
      </dgm:t>
    </dgm:pt>
    <dgm:pt modelId="{0963F46D-6292-400C-BBFD-25ED742A9954}" type="sibTrans" cxnId="{FD6E23C5-E8EE-428B-90D9-9E020669C122}">
      <dgm:prSet phldrT="9"/>
      <dgm:spPr/>
      <dgm:t>
        <a:bodyPr/>
        <a:lstStyle/>
        <a:p>
          <a:endParaRPr lang="en-US"/>
        </a:p>
      </dgm:t>
    </dgm:pt>
    <dgm:pt modelId="{193392AD-2912-7C45-AF28-5DA5D82C438E}" type="pres">
      <dgm:prSet presAssocID="{4D726880-3513-4C3E-ADB6-B1AD3AE994C8}" presName="vert0" presStyleCnt="0">
        <dgm:presLayoutVars>
          <dgm:dir/>
          <dgm:animOne val="branch"/>
          <dgm:animLvl val="lvl"/>
        </dgm:presLayoutVars>
      </dgm:prSet>
      <dgm:spPr/>
    </dgm:pt>
    <dgm:pt modelId="{850F7696-F6F4-334D-A7FB-072353669999}" type="pres">
      <dgm:prSet presAssocID="{1B7CD08D-4997-4D2A-A942-241BA1E0EADF}" presName="thickLine" presStyleLbl="alignNode1" presStyleIdx="0" presStyleCnt="9"/>
      <dgm:spPr/>
    </dgm:pt>
    <dgm:pt modelId="{0510CD7E-FC67-3B42-8D24-CB9E36D22987}" type="pres">
      <dgm:prSet presAssocID="{1B7CD08D-4997-4D2A-A942-241BA1E0EADF}" presName="horz1" presStyleCnt="0"/>
      <dgm:spPr/>
    </dgm:pt>
    <dgm:pt modelId="{8EC79C3B-4A58-0D46-BF79-8F6BCC680578}" type="pres">
      <dgm:prSet presAssocID="{1B7CD08D-4997-4D2A-A942-241BA1E0EADF}" presName="tx1" presStyleLbl="revTx" presStyleIdx="0" presStyleCnt="9"/>
      <dgm:spPr/>
    </dgm:pt>
    <dgm:pt modelId="{A209DD4C-924D-EC4A-88F2-9AE5EA9F1B79}" type="pres">
      <dgm:prSet presAssocID="{1B7CD08D-4997-4D2A-A942-241BA1E0EADF}" presName="vert1" presStyleCnt="0"/>
      <dgm:spPr/>
    </dgm:pt>
    <dgm:pt modelId="{A601F696-AA52-9045-9F0E-7F615AC6EFD8}" type="pres">
      <dgm:prSet presAssocID="{F379264C-4FFE-43BA-89C2-76F100AFF3BD}" presName="thickLine" presStyleLbl="alignNode1" presStyleIdx="1" presStyleCnt="9"/>
      <dgm:spPr/>
    </dgm:pt>
    <dgm:pt modelId="{B35EBE86-35E9-EE42-89CE-53D4B3B28E12}" type="pres">
      <dgm:prSet presAssocID="{F379264C-4FFE-43BA-89C2-76F100AFF3BD}" presName="horz1" presStyleCnt="0"/>
      <dgm:spPr/>
    </dgm:pt>
    <dgm:pt modelId="{443AD102-9480-C245-8128-9053AE0298FD}" type="pres">
      <dgm:prSet presAssocID="{F379264C-4FFE-43BA-89C2-76F100AFF3BD}" presName="tx1" presStyleLbl="revTx" presStyleIdx="1" presStyleCnt="9"/>
      <dgm:spPr/>
    </dgm:pt>
    <dgm:pt modelId="{53074D68-7874-DF4A-AD07-856C4DDF5A37}" type="pres">
      <dgm:prSet presAssocID="{F379264C-4FFE-43BA-89C2-76F100AFF3BD}" presName="vert1" presStyleCnt="0"/>
      <dgm:spPr/>
    </dgm:pt>
    <dgm:pt modelId="{77D7B93F-2E5C-214A-B96E-A1790D30FC69}" type="pres">
      <dgm:prSet presAssocID="{A3CE8806-6BCB-48FD-B5DB-EF2487818161}" presName="thickLine" presStyleLbl="alignNode1" presStyleIdx="2" presStyleCnt="9"/>
      <dgm:spPr/>
    </dgm:pt>
    <dgm:pt modelId="{24E6C85F-83CC-854C-8CE1-A45B247860EC}" type="pres">
      <dgm:prSet presAssocID="{A3CE8806-6BCB-48FD-B5DB-EF2487818161}" presName="horz1" presStyleCnt="0"/>
      <dgm:spPr/>
    </dgm:pt>
    <dgm:pt modelId="{AD297867-EBF1-7246-8747-A65BCCC4BFD5}" type="pres">
      <dgm:prSet presAssocID="{A3CE8806-6BCB-48FD-B5DB-EF2487818161}" presName="tx1" presStyleLbl="revTx" presStyleIdx="2" presStyleCnt="9"/>
      <dgm:spPr/>
    </dgm:pt>
    <dgm:pt modelId="{34D5B0B0-CC49-6840-A19A-65D76861AD1C}" type="pres">
      <dgm:prSet presAssocID="{A3CE8806-6BCB-48FD-B5DB-EF2487818161}" presName="vert1" presStyleCnt="0"/>
      <dgm:spPr/>
    </dgm:pt>
    <dgm:pt modelId="{8D6AA012-D494-0F4D-9D23-1B839BB80A61}" type="pres">
      <dgm:prSet presAssocID="{48A55CA9-E487-4670-B677-20DB7B144F65}" presName="thickLine" presStyleLbl="alignNode1" presStyleIdx="3" presStyleCnt="9"/>
      <dgm:spPr/>
    </dgm:pt>
    <dgm:pt modelId="{4C9BCE34-833D-D24E-9A0E-7F78FA35A8EA}" type="pres">
      <dgm:prSet presAssocID="{48A55CA9-E487-4670-B677-20DB7B144F65}" presName="horz1" presStyleCnt="0"/>
      <dgm:spPr/>
    </dgm:pt>
    <dgm:pt modelId="{B12D1B33-2FAD-4D4C-BD30-2A7EE8BFCF03}" type="pres">
      <dgm:prSet presAssocID="{48A55CA9-E487-4670-B677-20DB7B144F65}" presName="tx1" presStyleLbl="revTx" presStyleIdx="3" presStyleCnt="9"/>
      <dgm:spPr/>
    </dgm:pt>
    <dgm:pt modelId="{FEE48EA7-22F7-1C40-8772-FBBD95D038C3}" type="pres">
      <dgm:prSet presAssocID="{48A55CA9-E487-4670-B677-20DB7B144F65}" presName="vert1" presStyleCnt="0"/>
      <dgm:spPr/>
    </dgm:pt>
    <dgm:pt modelId="{C1B2FC6F-5F4C-CA4F-BC1A-AB180A691D9E}" type="pres">
      <dgm:prSet presAssocID="{B9EB9EBB-38E0-4E44-A6E8-D92784710E7A}" presName="thickLine" presStyleLbl="alignNode1" presStyleIdx="4" presStyleCnt="9"/>
      <dgm:spPr/>
    </dgm:pt>
    <dgm:pt modelId="{69E74FE7-580C-3D46-9D0B-805D4F226FE3}" type="pres">
      <dgm:prSet presAssocID="{B9EB9EBB-38E0-4E44-A6E8-D92784710E7A}" presName="horz1" presStyleCnt="0"/>
      <dgm:spPr/>
    </dgm:pt>
    <dgm:pt modelId="{D5597D74-4D3A-D645-ADAD-B1C6D96B8EB5}" type="pres">
      <dgm:prSet presAssocID="{B9EB9EBB-38E0-4E44-A6E8-D92784710E7A}" presName="tx1" presStyleLbl="revTx" presStyleIdx="4" presStyleCnt="9"/>
      <dgm:spPr/>
    </dgm:pt>
    <dgm:pt modelId="{8FD84735-64F2-344F-A178-8567084AA998}" type="pres">
      <dgm:prSet presAssocID="{B9EB9EBB-38E0-4E44-A6E8-D92784710E7A}" presName="vert1" presStyleCnt="0"/>
      <dgm:spPr/>
    </dgm:pt>
    <dgm:pt modelId="{10B70096-4626-2147-A564-C7C3B7E5369C}" type="pres">
      <dgm:prSet presAssocID="{F9E29868-D9A1-4225-9D58-2156B41148E5}" presName="thickLine" presStyleLbl="alignNode1" presStyleIdx="5" presStyleCnt="9"/>
      <dgm:spPr/>
    </dgm:pt>
    <dgm:pt modelId="{7FB77FD4-C6DF-9843-928F-BD7D161D4B1C}" type="pres">
      <dgm:prSet presAssocID="{F9E29868-D9A1-4225-9D58-2156B41148E5}" presName="horz1" presStyleCnt="0"/>
      <dgm:spPr/>
    </dgm:pt>
    <dgm:pt modelId="{49542AB7-1F81-AE41-BA93-730DD5394A5F}" type="pres">
      <dgm:prSet presAssocID="{F9E29868-D9A1-4225-9D58-2156B41148E5}" presName="tx1" presStyleLbl="revTx" presStyleIdx="5" presStyleCnt="9"/>
      <dgm:spPr/>
    </dgm:pt>
    <dgm:pt modelId="{E10C313B-6D09-E245-9659-A7014DD8D887}" type="pres">
      <dgm:prSet presAssocID="{F9E29868-D9A1-4225-9D58-2156B41148E5}" presName="vert1" presStyleCnt="0"/>
      <dgm:spPr/>
    </dgm:pt>
    <dgm:pt modelId="{B883C072-576F-3A49-AC4D-528E4B3F1577}" type="pres">
      <dgm:prSet presAssocID="{22C00A17-B3F5-45FB-91FE-D39ED12F96DD}" presName="thickLine" presStyleLbl="alignNode1" presStyleIdx="6" presStyleCnt="9"/>
      <dgm:spPr/>
    </dgm:pt>
    <dgm:pt modelId="{B7F37813-1318-E14B-B830-601D6A7670F3}" type="pres">
      <dgm:prSet presAssocID="{22C00A17-B3F5-45FB-91FE-D39ED12F96DD}" presName="horz1" presStyleCnt="0"/>
      <dgm:spPr/>
    </dgm:pt>
    <dgm:pt modelId="{12A661E7-27F1-CC4C-9BEB-05DD06627BA2}" type="pres">
      <dgm:prSet presAssocID="{22C00A17-B3F5-45FB-91FE-D39ED12F96DD}" presName="tx1" presStyleLbl="revTx" presStyleIdx="6" presStyleCnt="9"/>
      <dgm:spPr/>
    </dgm:pt>
    <dgm:pt modelId="{18306652-3D4D-6A4A-A4CB-EC0B80BEDF40}" type="pres">
      <dgm:prSet presAssocID="{22C00A17-B3F5-45FB-91FE-D39ED12F96DD}" presName="vert1" presStyleCnt="0"/>
      <dgm:spPr/>
    </dgm:pt>
    <dgm:pt modelId="{325EAA85-DEA4-E748-9704-17020C70E869}" type="pres">
      <dgm:prSet presAssocID="{5FD5F007-CB2B-46A3-ADC0-9D2E280ECEF0}" presName="thickLine" presStyleLbl="alignNode1" presStyleIdx="7" presStyleCnt="9"/>
      <dgm:spPr/>
    </dgm:pt>
    <dgm:pt modelId="{D67C4233-E972-714B-98F8-4B67E5CFB662}" type="pres">
      <dgm:prSet presAssocID="{5FD5F007-CB2B-46A3-ADC0-9D2E280ECEF0}" presName="horz1" presStyleCnt="0"/>
      <dgm:spPr/>
    </dgm:pt>
    <dgm:pt modelId="{101EC079-BF0A-1243-833C-C02FE0897B5F}" type="pres">
      <dgm:prSet presAssocID="{5FD5F007-CB2B-46A3-ADC0-9D2E280ECEF0}" presName="tx1" presStyleLbl="revTx" presStyleIdx="7" presStyleCnt="9" custLinFactNeighborX="-10" custLinFactNeighborY="2080"/>
      <dgm:spPr/>
    </dgm:pt>
    <dgm:pt modelId="{95CE5582-EDCD-9E4A-B2CC-57288C93938D}" type="pres">
      <dgm:prSet presAssocID="{5FD5F007-CB2B-46A3-ADC0-9D2E280ECEF0}" presName="vert1" presStyleCnt="0"/>
      <dgm:spPr/>
    </dgm:pt>
    <dgm:pt modelId="{606BB3CA-8A0A-1148-A6B6-C2FC6887AF0E}" type="pres">
      <dgm:prSet presAssocID="{641F2CE0-19EC-4EA2-9733-423CE616831D}" presName="thickLine" presStyleLbl="alignNode1" presStyleIdx="8" presStyleCnt="9"/>
      <dgm:spPr/>
    </dgm:pt>
    <dgm:pt modelId="{606C84F1-8BF8-954E-9F3D-F096F70DBA0B}" type="pres">
      <dgm:prSet presAssocID="{641F2CE0-19EC-4EA2-9733-423CE616831D}" presName="horz1" presStyleCnt="0"/>
      <dgm:spPr/>
    </dgm:pt>
    <dgm:pt modelId="{078DCA68-9DCB-4342-B01D-A4C134AC352E}" type="pres">
      <dgm:prSet presAssocID="{641F2CE0-19EC-4EA2-9733-423CE616831D}" presName="tx1" presStyleLbl="revTx" presStyleIdx="8" presStyleCnt="9"/>
      <dgm:spPr/>
    </dgm:pt>
    <dgm:pt modelId="{F9792DFF-F04E-4F4A-8858-38B77DC065C7}" type="pres">
      <dgm:prSet presAssocID="{641F2CE0-19EC-4EA2-9733-423CE616831D}" presName="vert1" presStyleCnt="0"/>
      <dgm:spPr/>
    </dgm:pt>
  </dgm:ptLst>
  <dgm:cxnLst>
    <dgm:cxn modelId="{7E898A05-DE14-F94B-9BA1-C58726ED20EF}" type="presOf" srcId="{4D726880-3513-4C3E-ADB6-B1AD3AE994C8}" destId="{193392AD-2912-7C45-AF28-5DA5D82C438E}" srcOrd="0" destOrd="0" presId="urn:microsoft.com/office/officeart/2008/layout/LinedList"/>
    <dgm:cxn modelId="{78443F23-7B4B-1742-A8B7-56DD3231B0D3}" type="presOf" srcId="{A3CE8806-6BCB-48FD-B5DB-EF2487818161}" destId="{AD297867-EBF1-7246-8747-A65BCCC4BFD5}" srcOrd="0" destOrd="0" presId="urn:microsoft.com/office/officeart/2008/layout/LinedList"/>
    <dgm:cxn modelId="{F2F6B429-25E9-44E5-A77B-125B6E9E677F}" srcId="{4D726880-3513-4C3E-ADB6-B1AD3AE994C8}" destId="{F379264C-4FFE-43BA-89C2-76F100AFF3BD}" srcOrd="1" destOrd="0" parTransId="{760167CA-A89E-4380-803C-89B3645B757B}" sibTransId="{5B7451D7-CB9B-4ADB-A050-76C584DC66F0}"/>
    <dgm:cxn modelId="{45D67F31-57EB-4445-82A4-67E94A067408}" srcId="{4D726880-3513-4C3E-ADB6-B1AD3AE994C8}" destId="{B9EB9EBB-38E0-4E44-A6E8-D92784710E7A}" srcOrd="4" destOrd="0" parTransId="{579F589E-9924-481F-9E64-9EA92009B619}" sibTransId="{6EC4FD57-4E0B-4D96-A475-85EAB111C23D}"/>
    <dgm:cxn modelId="{493CB53D-425F-5248-A4BB-4012CB8C2DF6}" type="presOf" srcId="{22C00A17-B3F5-45FB-91FE-D39ED12F96DD}" destId="{12A661E7-27F1-CC4C-9BEB-05DD06627BA2}" srcOrd="0" destOrd="0" presId="urn:microsoft.com/office/officeart/2008/layout/LinedList"/>
    <dgm:cxn modelId="{B6BD963E-C231-5D4C-8428-6BB14DB1D56B}" type="presOf" srcId="{F379264C-4FFE-43BA-89C2-76F100AFF3BD}" destId="{443AD102-9480-C245-8128-9053AE0298FD}" srcOrd="0" destOrd="0" presId="urn:microsoft.com/office/officeart/2008/layout/LinedList"/>
    <dgm:cxn modelId="{3B4C0D45-8D56-3444-9D44-10FBE0EDB92A}" type="presOf" srcId="{48A55CA9-E487-4670-B677-20DB7B144F65}" destId="{B12D1B33-2FAD-4D4C-BD30-2A7EE8BFCF03}" srcOrd="0" destOrd="0" presId="urn:microsoft.com/office/officeart/2008/layout/LinedList"/>
    <dgm:cxn modelId="{567E6246-8C44-45A8-9D34-508F9E011C4C}" srcId="{4D726880-3513-4C3E-ADB6-B1AD3AE994C8}" destId="{5FD5F007-CB2B-46A3-ADC0-9D2E280ECEF0}" srcOrd="7" destOrd="0" parTransId="{2227E785-F14D-49A4-860E-457687F699F0}" sibTransId="{7AF4CA4D-1251-46CA-8A55-B01CA33B146D}"/>
    <dgm:cxn modelId="{C83EC54C-72A3-432B-9658-ABFB8D20AF73}" srcId="{4D726880-3513-4C3E-ADB6-B1AD3AE994C8}" destId="{22C00A17-B3F5-45FB-91FE-D39ED12F96DD}" srcOrd="6" destOrd="0" parTransId="{8A1872C0-A4E8-422D-B3DC-AC07634A9AE6}" sibTransId="{2FF426B6-35CF-4E10-9607-F697831BB259}"/>
    <dgm:cxn modelId="{419F3657-3FA8-7941-B3A6-4EB2330D3DFC}" type="presOf" srcId="{5FD5F007-CB2B-46A3-ADC0-9D2E280ECEF0}" destId="{101EC079-BF0A-1243-833C-C02FE0897B5F}" srcOrd="0" destOrd="0" presId="urn:microsoft.com/office/officeart/2008/layout/LinedList"/>
    <dgm:cxn modelId="{6008F069-D6E8-464C-9483-F68C3DDB9ADC}" srcId="{4D726880-3513-4C3E-ADB6-B1AD3AE994C8}" destId="{A3CE8806-6BCB-48FD-B5DB-EF2487818161}" srcOrd="2" destOrd="0" parTransId="{29748DAD-1470-4EB1-9B81-B578BF586914}" sibTransId="{170A0D20-B1C6-4050-90D8-908E9129219C}"/>
    <dgm:cxn modelId="{CA5CDD6C-8B91-2348-A20A-D194707C208F}" type="presOf" srcId="{1B7CD08D-4997-4D2A-A942-241BA1E0EADF}" destId="{8EC79C3B-4A58-0D46-BF79-8F6BCC680578}" srcOrd="0" destOrd="0" presId="urn:microsoft.com/office/officeart/2008/layout/LinedList"/>
    <dgm:cxn modelId="{967D3375-6BBF-4B4B-B003-BC1B2A02BE6F}" srcId="{4D726880-3513-4C3E-ADB6-B1AD3AE994C8}" destId="{48A55CA9-E487-4670-B677-20DB7B144F65}" srcOrd="3" destOrd="0" parTransId="{B2FA6E86-50E9-449F-BE95-D032DBEB2E4C}" sibTransId="{DE9FFBDB-D516-4001-8F0B-379917253F19}"/>
    <dgm:cxn modelId="{135BE385-448F-EB46-85DA-15C014FF8B9F}" type="presOf" srcId="{B9EB9EBB-38E0-4E44-A6E8-D92784710E7A}" destId="{D5597D74-4D3A-D645-ADAD-B1C6D96B8EB5}" srcOrd="0" destOrd="0" presId="urn:microsoft.com/office/officeart/2008/layout/LinedList"/>
    <dgm:cxn modelId="{3A552493-FF7F-0343-B2AE-A5F5C653F3C7}" type="presOf" srcId="{F9E29868-D9A1-4225-9D58-2156B41148E5}" destId="{49542AB7-1F81-AE41-BA93-730DD5394A5F}" srcOrd="0" destOrd="0" presId="urn:microsoft.com/office/officeart/2008/layout/LinedList"/>
    <dgm:cxn modelId="{EA348CB8-7158-4CCE-BEF3-792AE5A22FE0}" srcId="{4D726880-3513-4C3E-ADB6-B1AD3AE994C8}" destId="{1B7CD08D-4997-4D2A-A942-241BA1E0EADF}" srcOrd="0" destOrd="0" parTransId="{837F3BBF-A384-45EE-8DF4-B8C2D969F199}" sibTransId="{8BF4BC3D-EE18-41C9-A770-7435302E83F2}"/>
    <dgm:cxn modelId="{FD6E23C5-E8EE-428B-90D9-9E020669C122}" srcId="{4D726880-3513-4C3E-ADB6-B1AD3AE994C8}" destId="{641F2CE0-19EC-4EA2-9733-423CE616831D}" srcOrd="8" destOrd="0" parTransId="{24F4D31A-F8CC-4856-95D2-CC1D8908BEA0}" sibTransId="{0963F46D-6292-400C-BBFD-25ED742A9954}"/>
    <dgm:cxn modelId="{A5B5F8E2-E7C6-417C-A64F-4930E6388A48}" srcId="{4D726880-3513-4C3E-ADB6-B1AD3AE994C8}" destId="{F9E29868-D9A1-4225-9D58-2156B41148E5}" srcOrd="5" destOrd="0" parTransId="{B0E688BF-33BF-4A2D-9B8F-3FA756E5AA10}" sibTransId="{9099ED87-5FEC-4B13-A31C-9D14B0142AA3}"/>
    <dgm:cxn modelId="{17220CEB-3A71-DC42-9C1E-CDBE00668862}" type="presOf" srcId="{641F2CE0-19EC-4EA2-9733-423CE616831D}" destId="{078DCA68-9DCB-4342-B01D-A4C134AC352E}" srcOrd="0" destOrd="0" presId="urn:microsoft.com/office/officeart/2008/layout/LinedList"/>
    <dgm:cxn modelId="{39A41E0F-4EFA-E64C-999C-67F66EB4049B}" type="presParOf" srcId="{193392AD-2912-7C45-AF28-5DA5D82C438E}" destId="{850F7696-F6F4-334D-A7FB-072353669999}" srcOrd="0" destOrd="0" presId="urn:microsoft.com/office/officeart/2008/layout/LinedList"/>
    <dgm:cxn modelId="{260FD515-03D4-8446-BDF4-A0C65C892D84}" type="presParOf" srcId="{193392AD-2912-7C45-AF28-5DA5D82C438E}" destId="{0510CD7E-FC67-3B42-8D24-CB9E36D22987}" srcOrd="1" destOrd="0" presId="urn:microsoft.com/office/officeart/2008/layout/LinedList"/>
    <dgm:cxn modelId="{FD0EE292-CACC-3747-A05C-DBA0D164EA98}" type="presParOf" srcId="{0510CD7E-FC67-3B42-8D24-CB9E36D22987}" destId="{8EC79C3B-4A58-0D46-BF79-8F6BCC680578}" srcOrd="0" destOrd="0" presId="urn:microsoft.com/office/officeart/2008/layout/LinedList"/>
    <dgm:cxn modelId="{9BA11CD4-D1EC-044A-A25A-2F0EA663F532}" type="presParOf" srcId="{0510CD7E-FC67-3B42-8D24-CB9E36D22987}" destId="{A209DD4C-924D-EC4A-88F2-9AE5EA9F1B79}" srcOrd="1" destOrd="0" presId="urn:microsoft.com/office/officeart/2008/layout/LinedList"/>
    <dgm:cxn modelId="{0972A37B-A3EE-3147-84C0-1EA1FB39BF02}" type="presParOf" srcId="{193392AD-2912-7C45-AF28-5DA5D82C438E}" destId="{A601F696-AA52-9045-9F0E-7F615AC6EFD8}" srcOrd="2" destOrd="0" presId="urn:microsoft.com/office/officeart/2008/layout/LinedList"/>
    <dgm:cxn modelId="{5D4BFF86-6449-4244-ADAE-CBDC5D389FE7}" type="presParOf" srcId="{193392AD-2912-7C45-AF28-5DA5D82C438E}" destId="{B35EBE86-35E9-EE42-89CE-53D4B3B28E12}" srcOrd="3" destOrd="0" presId="urn:microsoft.com/office/officeart/2008/layout/LinedList"/>
    <dgm:cxn modelId="{1CBE08B7-14BC-D349-9DEF-2E59216FE1E9}" type="presParOf" srcId="{B35EBE86-35E9-EE42-89CE-53D4B3B28E12}" destId="{443AD102-9480-C245-8128-9053AE0298FD}" srcOrd="0" destOrd="0" presId="urn:microsoft.com/office/officeart/2008/layout/LinedList"/>
    <dgm:cxn modelId="{99EC0306-F147-A940-A17B-FB4C3F8054DD}" type="presParOf" srcId="{B35EBE86-35E9-EE42-89CE-53D4B3B28E12}" destId="{53074D68-7874-DF4A-AD07-856C4DDF5A37}" srcOrd="1" destOrd="0" presId="urn:microsoft.com/office/officeart/2008/layout/LinedList"/>
    <dgm:cxn modelId="{E99C049E-BBCB-664F-8626-FFEC85941FEE}" type="presParOf" srcId="{193392AD-2912-7C45-AF28-5DA5D82C438E}" destId="{77D7B93F-2E5C-214A-B96E-A1790D30FC69}" srcOrd="4" destOrd="0" presId="urn:microsoft.com/office/officeart/2008/layout/LinedList"/>
    <dgm:cxn modelId="{9E4FAD4E-A579-934D-91C5-FBE1526E19C3}" type="presParOf" srcId="{193392AD-2912-7C45-AF28-5DA5D82C438E}" destId="{24E6C85F-83CC-854C-8CE1-A45B247860EC}" srcOrd="5" destOrd="0" presId="urn:microsoft.com/office/officeart/2008/layout/LinedList"/>
    <dgm:cxn modelId="{D3C478A4-B35A-A74F-9609-B246C1F7E015}" type="presParOf" srcId="{24E6C85F-83CC-854C-8CE1-A45B247860EC}" destId="{AD297867-EBF1-7246-8747-A65BCCC4BFD5}" srcOrd="0" destOrd="0" presId="urn:microsoft.com/office/officeart/2008/layout/LinedList"/>
    <dgm:cxn modelId="{B1FFBCE3-35CF-DB40-ADF5-E935615D226C}" type="presParOf" srcId="{24E6C85F-83CC-854C-8CE1-A45B247860EC}" destId="{34D5B0B0-CC49-6840-A19A-65D76861AD1C}" srcOrd="1" destOrd="0" presId="urn:microsoft.com/office/officeart/2008/layout/LinedList"/>
    <dgm:cxn modelId="{812D7644-9D92-1149-84EB-3C14239486A2}" type="presParOf" srcId="{193392AD-2912-7C45-AF28-5DA5D82C438E}" destId="{8D6AA012-D494-0F4D-9D23-1B839BB80A61}" srcOrd="6" destOrd="0" presId="urn:microsoft.com/office/officeart/2008/layout/LinedList"/>
    <dgm:cxn modelId="{F8308FE0-FA70-0042-A62E-80B1828AFFBD}" type="presParOf" srcId="{193392AD-2912-7C45-AF28-5DA5D82C438E}" destId="{4C9BCE34-833D-D24E-9A0E-7F78FA35A8EA}" srcOrd="7" destOrd="0" presId="urn:microsoft.com/office/officeart/2008/layout/LinedList"/>
    <dgm:cxn modelId="{ADB49E08-8619-D441-8B64-FDB3B871F15D}" type="presParOf" srcId="{4C9BCE34-833D-D24E-9A0E-7F78FA35A8EA}" destId="{B12D1B33-2FAD-4D4C-BD30-2A7EE8BFCF03}" srcOrd="0" destOrd="0" presId="urn:microsoft.com/office/officeart/2008/layout/LinedList"/>
    <dgm:cxn modelId="{DE13C564-2FAC-D542-834C-296C11D24934}" type="presParOf" srcId="{4C9BCE34-833D-D24E-9A0E-7F78FA35A8EA}" destId="{FEE48EA7-22F7-1C40-8772-FBBD95D038C3}" srcOrd="1" destOrd="0" presId="urn:microsoft.com/office/officeart/2008/layout/LinedList"/>
    <dgm:cxn modelId="{9516C513-715D-3542-AE4E-9B3CE22A2F26}" type="presParOf" srcId="{193392AD-2912-7C45-AF28-5DA5D82C438E}" destId="{C1B2FC6F-5F4C-CA4F-BC1A-AB180A691D9E}" srcOrd="8" destOrd="0" presId="urn:microsoft.com/office/officeart/2008/layout/LinedList"/>
    <dgm:cxn modelId="{4B60691A-5326-B045-AEC4-3E895CBE2178}" type="presParOf" srcId="{193392AD-2912-7C45-AF28-5DA5D82C438E}" destId="{69E74FE7-580C-3D46-9D0B-805D4F226FE3}" srcOrd="9" destOrd="0" presId="urn:microsoft.com/office/officeart/2008/layout/LinedList"/>
    <dgm:cxn modelId="{4B1778D2-64F3-BC4D-9F80-472009AC538B}" type="presParOf" srcId="{69E74FE7-580C-3D46-9D0B-805D4F226FE3}" destId="{D5597D74-4D3A-D645-ADAD-B1C6D96B8EB5}" srcOrd="0" destOrd="0" presId="urn:microsoft.com/office/officeart/2008/layout/LinedList"/>
    <dgm:cxn modelId="{5B10CABD-F25F-E243-A970-355EA44D5986}" type="presParOf" srcId="{69E74FE7-580C-3D46-9D0B-805D4F226FE3}" destId="{8FD84735-64F2-344F-A178-8567084AA998}" srcOrd="1" destOrd="0" presId="urn:microsoft.com/office/officeart/2008/layout/LinedList"/>
    <dgm:cxn modelId="{CB4EF3A9-4D6A-6346-BFD7-D31E2A800663}" type="presParOf" srcId="{193392AD-2912-7C45-AF28-5DA5D82C438E}" destId="{10B70096-4626-2147-A564-C7C3B7E5369C}" srcOrd="10" destOrd="0" presId="urn:microsoft.com/office/officeart/2008/layout/LinedList"/>
    <dgm:cxn modelId="{0D30DB91-BE23-6849-9C99-B1C812F03602}" type="presParOf" srcId="{193392AD-2912-7C45-AF28-5DA5D82C438E}" destId="{7FB77FD4-C6DF-9843-928F-BD7D161D4B1C}" srcOrd="11" destOrd="0" presId="urn:microsoft.com/office/officeart/2008/layout/LinedList"/>
    <dgm:cxn modelId="{6CAB8DA2-A4BB-764B-A2FA-A0F8EF7001ED}" type="presParOf" srcId="{7FB77FD4-C6DF-9843-928F-BD7D161D4B1C}" destId="{49542AB7-1F81-AE41-BA93-730DD5394A5F}" srcOrd="0" destOrd="0" presId="urn:microsoft.com/office/officeart/2008/layout/LinedList"/>
    <dgm:cxn modelId="{D099AE90-E5E1-CE41-98CA-5C879C413D92}" type="presParOf" srcId="{7FB77FD4-C6DF-9843-928F-BD7D161D4B1C}" destId="{E10C313B-6D09-E245-9659-A7014DD8D887}" srcOrd="1" destOrd="0" presId="urn:microsoft.com/office/officeart/2008/layout/LinedList"/>
    <dgm:cxn modelId="{7856F4F2-C11E-BC46-82A5-A284E242C71A}" type="presParOf" srcId="{193392AD-2912-7C45-AF28-5DA5D82C438E}" destId="{B883C072-576F-3A49-AC4D-528E4B3F1577}" srcOrd="12" destOrd="0" presId="urn:microsoft.com/office/officeart/2008/layout/LinedList"/>
    <dgm:cxn modelId="{4425A8C5-5399-3C4C-9DE9-A93431D38797}" type="presParOf" srcId="{193392AD-2912-7C45-AF28-5DA5D82C438E}" destId="{B7F37813-1318-E14B-B830-601D6A7670F3}" srcOrd="13" destOrd="0" presId="urn:microsoft.com/office/officeart/2008/layout/LinedList"/>
    <dgm:cxn modelId="{651E3173-90C9-0546-BCFB-9181775A8691}" type="presParOf" srcId="{B7F37813-1318-E14B-B830-601D6A7670F3}" destId="{12A661E7-27F1-CC4C-9BEB-05DD06627BA2}" srcOrd="0" destOrd="0" presId="urn:microsoft.com/office/officeart/2008/layout/LinedList"/>
    <dgm:cxn modelId="{66BC5040-A8E8-C046-813D-353F34092441}" type="presParOf" srcId="{B7F37813-1318-E14B-B830-601D6A7670F3}" destId="{18306652-3D4D-6A4A-A4CB-EC0B80BEDF40}" srcOrd="1" destOrd="0" presId="urn:microsoft.com/office/officeart/2008/layout/LinedList"/>
    <dgm:cxn modelId="{C9AEE062-2E87-164E-8B84-3BBD7AEF4499}" type="presParOf" srcId="{193392AD-2912-7C45-AF28-5DA5D82C438E}" destId="{325EAA85-DEA4-E748-9704-17020C70E869}" srcOrd="14" destOrd="0" presId="urn:microsoft.com/office/officeart/2008/layout/LinedList"/>
    <dgm:cxn modelId="{D34E73EB-2548-8A42-96E3-7F0420433CF3}" type="presParOf" srcId="{193392AD-2912-7C45-AF28-5DA5D82C438E}" destId="{D67C4233-E972-714B-98F8-4B67E5CFB662}" srcOrd="15" destOrd="0" presId="urn:microsoft.com/office/officeart/2008/layout/LinedList"/>
    <dgm:cxn modelId="{6248EBD4-6199-2449-939C-05B62943F4FC}" type="presParOf" srcId="{D67C4233-E972-714B-98F8-4B67E5CFB662}" destId="{101EC079-BF0A-1243-833C-C02FE0897B5F}" srcOrd="0" destOrd="0" presId="urn:microsoft.com/office/officeart/2008/layout/LinedList"/>
    <dgm:cxn modelId="{847E5939-94E2-1A4E-99CD-BCF92244988D}" type="presParOf" srcId="{D67C4233-E972-714B-98F8-4B67E5CFB662}" destId="{95CE5582-EDCD-9E4A-B2CC-57288C93938D}" srcOrd="1" destOrd="0" presId="urn:microsoft.com/office/officeart/2008/layout/LinedList"/>
    <dgm:cxn modelId="{F124937B-8BCE-9A4D-BFDA-E6855915F2D4}" type="presParOf" srcId="{193392AD-2912-7C45-AF28-5DA5D82C438E}" destId="{606BB3CA-8A0A-1148-A6B6-C2FC6887AF0E}" srcOrd="16" destOrd="0" presId="urn:microsoft.com/office/officeart/2008/layout/LinedList"/>
    <dgm:cxn modelId="{71A8B806-21D3-084F-8C92-ADBD10CABE2B}" type="presParOf" srcId="{193392AD-2912-7C45-AF28-5DA5D82C438E}" destId="{606C84F1-8BF8-954E-9F3D-F096F70DBA0B}" srcOrd="17" destOrd="0" presId="urn:microsoft.com/office/officeart/2008/layout/LinedList"/>
    <dgm:cxn modelId="{7B760272-824E-0544-A208-C7FEBEB4458A}" type="presParOf" srcId="{606C84F1-8BF8-954E-9F3D-F096F70DBA0B}" destId="{078DCA68-9DCB-4342-B01D-A4C134AC352E}" srcOrd="0" destOrd="0" presId="urn:microsoft.com/office/officeart/2008/layout/LinedList"/>
    <dgm:cxn modelId="{996AAA08-3507-7F4D-9E4D-4D6C893DFC8F}" type="presParOf" srcId="{606C84F1-8BF8-954E-9F3D-F096F70DBA0B}" destId="{F9792DFF-F04E-4F4A-8858-38B77DC065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AD67D-8DCC-7248-80FB-BE37755BD3C5}">
      <dsp:nvSpPr>
        <dsp:cNvPr id="0" name=""/>
        <dsp:cNvSpPr/>
      </dsp:nvSpPr>
      <dsp:spPr>
        <a:xfrm>
          <a:off x="50" y="181128"/>
          <a:ext cx="4795093" cy="7279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1.  Acknowledgment/validation of caregiver’s or adoptive parent’s authority.</a:t>
          </a:r>
        </a:p>
      </dsp:txBody>
      <dsp:txXfrm>
        <a:off x="50" y="181128"/>
        <a:ext cx="4795093" cy="727916"/>
      </dsp:txXfrm>
    </dsp:sp>
    <dsp:sp modelId="{A3131195-AAEB-5F46-A842-8E4A8E8D95B9}">
      <dsp:nvSpPr>
        <dsp:cNvPr id="0" name=""/>
        <dsp:cNvSpPr/>
      </dsp:nvSpPr>
      <dsp:spPr>
        <a:xfrm>
          <a:off x="50" y="909044"/>
          <a:ext cx="4795093" cy="20175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“Your aunt, uncle, or adoptive parent are now responsible for taking care of  you.”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“They’re going to be able to take good care of you and be there when you need them.”</a:t>
          </a:r>
        </a:p>
      </dsp:txBody>
      <dsp:txXfrm>
        <a:off x="50" y="909044"/>
        <a:ext cx="4795093" cy="2017575"/>
      </dsp:txXfrm>
    </dsp:sp>
    <dsp:sp modelId="{2F01821C-5009-6B42-AE57-621B1C845B13}">
      <dsp:nvSpPr>
        <dsp:cNvPr id="0" name=""/>
        <dsp:cNvSpPr/>
      </dsp:nvSpPr>
      <dsp:spPr>
        <a:xfrm>
          <a:off x="5466456" y="181128"/>
          <a:ext cx="4795093" cy="7279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2.  Differ authority to the Caregiver and Adoptive Parent</a:t>
          </a:r>
        </a:p>
      </dsp:txBody>
      <dsp:txXfrm>
        <a:off x="5466456" y="181128"/>
        <a:ext cx="4795093" cy="727916"/>
      </dsp:txXfrm>
    </dsp:sp>
    <dsp:sp modelId="{145AF0B8-B181-0145-A649-7F72992FAB4B}">
      <dsp:nvSpPr>
        <dsp:cNvPr id="0" name=""/>
        <dsp:cNvSpPr/>
      </dsp:nvSpPr>
      <dsp:spPr>
        <a:xfrm>
          <a:off x="5466456" y="909044"/>
          <a:ext cx="4795093" cy="20175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“They’re going to take care and protect you the same way I would.”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“when they speak, they speak for me.”</a:t>
          </a:r>
        </a:p>
      </dsp:txBody>
      <dsp:txXfrm>
        <a:off x="5466456" y="909044"/>
        <a:ext cx="4795093" cy="2017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DDB52-8CB5-3B44-BF73-6802C1ECB8AE}">
      <dsp:nvSpPr>
        <dsp:cNvPr id="0" name=""/>
        <dsp:cNvSpPr/>
      </dsp:nvSpPr>
      <dsp:spPr>
        <a:xfrm>
          <a:off x="50" y="41769"/>
          <a:ext cx="4795093" cy="11332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3.  Give child permission to accept their caregiver’s and adoptive parent’s authority</a:t>
          </a:r>
        </a:p>
      </dsp:txBody>
      <dsp:txXfrm>
        <a:off x="50" y="41769"/>
        <a:ext cx="4795093" cy="1133264"/>
      </dsp:txXfrm>
    </dsp:sp>
    <dsp:sp modelId="{5E766710-0793-4E4A-BBD9-EF6198737944}">
      <dsp:nvSpPr>
        <dsp:cNvPr id="0" name=""/>
        <dsp:cNvSpPr/>
      </dsp:nvSpPr>
      <dsp:spPr>
        <a:xfrm>
          <a:off x="50" y="1175033"/>
          <a:ext cx="4795093" cy="18851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“I want you to trust and obey them, the same way you would trust and listen to me.”</a:t>
          </a:r>
        </a:p>
      </dsp:txBody>
      <dsp:txXfrm>
        <a:off x="50" y="1175033"/>
        <a:ext cx="4795093" cy="1885171"/>
      </dsp:txXfrm>
    </dsp:sp>
    <dsp:sp modelId="{D09CD50E-685D-2840-98B5-A7F84FF0C13A}">
      <dsp:nvSpPr>
        <dsp:cNvPr id="0" name=""/>
        <dsp:cNvSpPr/>
      </dsp:nvSpPr>
      <dsp:spPr>
        <a:xfrm>
          <a:off x="5466456" y="41769"/>
          <a:ext cx="4795093" cy="1133264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4. Be consistent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5466456" y="41769"/>
        <a:ext cx="4795093" cy="1133264"/>
      </dsp:txXfrm>
    </dsp:sp>
    <dsp:sp modelId="{D07BAD78-29C6-5F4F-B7FF-459C90AFB3A1}">
      <dsp:nvSpPr>
        <dsp:cNvPr id="0" name=""/>
        <dsp:cNvSpPr/>
      </dsp:nvSpPr>
      <dsp:spPr>
        <a:xfrm>
          <a:off x="5466456" y="1175033"/>
          <a:ext cx="4795093" cy="1885171"/>
        </a:xfrm>
        <a:prstGeom prst="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“The same rules you follow in their home are the same rules you’ll follow when you are with me.”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“We both want what’s best for you and for you to be happy and safe.”</a:t>
          </a:r>
        </a:p>
      </dsp:txBody>
      <dsp:txXfrm>
        <a:off x="5466456" y="1175033"/>
        <a:ext cx="4795093" cy="1885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DDB52-8CB5-3B44-BF73-6802C1ECB8AE}">
      <dsp:nvSpPr>
        <dsp:cNvPr id="0" name=""/>
        <dsp:cNvSpPr/>
      </dsp:nvSpPr>
      <dsp:spPr>
        <a:xfrm>
          <a:off x="0" y="36155"/>
          <a:ext cx="10261599" cy="10395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5.  Give child permission to bond with and trust their adoptive parent and caregiver</a:t>
          </a:r>
        </a:p>
      </dsp:txBody>
      <dsp:txXfrm>
        <a:off x="0" y="36155"/>
        <a:ext cx="10261599" cy="1039539"/>
      </dsp:txXfrm>
    </dsp:sp>
    <dsp:sp modelId="{5E766710-0793-4E4A-BBD9-EF6198737944}">
      <dsp:nvSpPr>
        <dsp:cNvPr id="0" name=""/>
        <dsp:cNvSpPr/>
      </dsp:nvSpPr>
      <dsp:spPr>
        <a:xfrm>
          <a:off x="0" y="1075694"/>
          <a:ext cx="10261599" cy="19901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“I want you to ask for help with problems the same way you asked me.”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“You can trust them to help you and care for you the same way I love you.”</a:t>
          </a:r>
        </a:p>
      </dsp:txBody>
      <dsp:txXfrm>
        <a:off x="0" y="1075694"/>
        <a:ext cx="10261599" cy="1990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45D84-19D4-6D42-AD9C-F743E3F2DCF6}">
      <dsp:nvSpPr>
        <dsp:cNvPr id="0" name=""/>
        <dsp:cNvSpPr/>
      </dsp:nvSpPr>
      <dsp:spPr>
        <a:xfrm>
          <a:off x="0" y="11634"/>
          <a:ext cx="10261599" cy="561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”It will mean more to the children if you hear you say…”</a:t>
          </a:r>
        </a:p>
      </dsp:txBody>
      <dsp:txXfrm>
        <a:off x="27415" y="39049"/>
        <a:ext cx="10206769" cy="506769"/>
      </dsp:txXfrm>
    </dsp:sp>
    <dsp:sp modelId="{9C140554-5BD8-A44B-AABA-1D1C358B0B18}">
      <dsp:nvSpPr>
        <dsp:cNvPr id="0" name=""/>
        <dsp:cNvSpPr/>
      </dsp:nvSpPr>
      <dsp:spPr>
        <a:xfrm>
          <a:off x="0" y="642354"/>
          <a:ext cx="10261599" cy="561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“The children need to know that it’s ok with you before they will…”</a:t>
          </a:r>
        </a:p>
      </dsp:txBody>
      <dsp:txXfrm>
        <a:off x="27415" y="669769"/>
        <a:ext cx="10206769" cy="506769"/>
      </dsp:txXfrm>
    </dsp:sp>
    <dsp:sp modelId="{A5F17367-78A6-8845-8473-D34A366796DD}">
      <dsp:nvSpPr>
        <dsp:cNvPr id="0" name=""/>
        <dsp:cNvSpPr/>
      </dsp:nvSpPr>
      <dsp:spPr>
        <a:xfrm>
          <a:off x="0" y="1273074"/>
          <a:ext cx="10261599" cy="5615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”Your child will feel better if you say….”</a:t>
          </a:r>
        </a:p>
      </dsp:txBody>
      <dsp:txXfrm>
        <a:off x="27415" y="1300489"/>
        <a:ext cx="10206769" cy="506769"/>
      </dsp:txXfrm>
    </dsp:sp>
    <dsp:sp modelId="{BB178CE6-13D1-6F43-81EF-3AC72C2F2877}">
      <dsp:nvSpPr>
        <dsp:cNvPr id="0" name=""/>
        <dsp:cNvSpPr/>
      </dsp:nvSpPr>
      <dsp:spPr>
        <a:xfrm>
          <a:off x="0" y="1903794"/>
          <a:ext cx="10261599" cy="5615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“The children will listen a lot better to me or their teacher if you tell them…”</a:t>
          </a:r>
        </a:p>
      </dsp:txBody>
      <dsp:txXfrm>
        <a:off x="27415" y="1931209"/>
        <a:ext cx="10206769" cy="506769"/>
      </dsp:txXfrm>
    </dsp:sp>
    <dsp:sp modelId="{C33EE8D1-CA43-F14E-B576-0B615F1DEB7C}">
      <dsp:nvSpPr>
        <dsp:cNvPr id="0" name=""/>
        <dsp:cNvSpPr/>
      </dsp:nvSpPr>
      <dsp:spPr>
        <a:xfrm>
          <a:off x="0" y="2534514"/>
          <a:ext cx="10261599" cy="5615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”They’ll trust me more if you say…”</a:t>
          </a:r>
        </a:p>
      </dsp:txBody>
      <dsp:txXfrm>
        <a:off x="27415" y="2561929"/>
        <a:ext cx="10206769" cy="5067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F7696-F6F4-334D-A7FB-072353669999}">
      <dsp:nvSpPr>
        <dsp:cNvPr id="0" name=""/>
        <dsp:cNvSpPr/>
      </dsp:nvSpPr>
      <dsp:spPr>
        <a:xfrm>
          <a:off x="0" y="644"/>
          <a:ext cx="61515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79C3B-4A58-0D46-BF79-8F6BCC680578}">
      <dsp:nvSpPr>
        <dsp:cNvPr id="0" name=""/>
        <dsp:cNvSpPr/>
      </dsp:nvSpPr>
      <dsp:spPr>
        <a:xfrm>
          <a:off x="0" y="644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 </a:t>
          </a:r>
          <a:r>
            <a:rPr lang="en-US" sz="1600" kern="1200" dirty="0"/>
            <a:t>Don’t belittle or put each other down in front of the child.</a:t>
          </a:r>
        </a:p>
      </dsp:txBody>
      <dsp:txXfrm>
        <a:off x="0" y="644"/>
        <a:ext cx="6151562" cy="586173"/>
      </dsp:txXfrm>
    </dsp:sp>
    <dsp:sp modelId="{A601F696-AA52-9045-9F0E-7F615AC6EFD8}">
      <dsp:nvSpPr>
        <dsp:cNvPr id="0" name=""/>
        <dsp:cNvSpPr/>
      </dsp:nvSpPr>
      <dsp:spPr>
        <a:xfrm>
          <a:off x="0" y="586817"/>
          <a:ext cx="6151562" cy="0"/>
        </a:xfrm>
        <a:prstGeom prst="line">
          <a:avLst/>
        </a:prstGeom>
        <a:solidFill>
          <a:schemeClr val="accent2">
            <a:hueOff val="-1293986"/>
            <a:satOff val="5732"/>
            <a:lumOff val="-2108"/>
            <a:alphaOff val="0"/>
          </a:schemeClr>
        </a:solidFill>
        <a:ln w="12700" cap="flat" cmpd="sng" algn="ctr">
          <a:solidFill>
            <a:schemeClr val="accent2">
              <a:hueOff val="-1293986"/>
              <a:satOff val="5732"/>
              <a:lumOff val="-21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AD102-9480-C245-8128-9053AE0298FD}">
      <dsp:nvSpPr>
        <dsp:cNvPr id="0" name=""/>
        <dsp:cNvSpPr/>
      </dsp:nvSpPr>
      <dsp:spPr>
        <a:xfrm>
          <a:off x="0" y="586817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 </a:t>
          </a:r>
          <a:r>
            <a:rPr lang="en-US" sz="1600" kern="1200" dirty="0"/>
            <a:t>Don’t send messages to each other through the child.</a:t>
          </a:r>
        </a:p>
      </dsp:txBody>
      <dsp:txXfrm>
        <a:off x="0" y="586817"/>
        <a:ext cx="6151562" cy="586173"/>
      </dsp:txXfrm>
    </dsp:sp>
    <dsp:sp modelId="{77D7B93F-2E5C-214A-B96E-A1790D30FC69}">
      <dsp:nvSpPr>
        <dsp:cNvPr id="0" name=""/>
        <dsp:cNvSpPr/>
      </dsp:nvSpPr>
      <dsp:spPr>
        <a:xfrm>
          <a:off x="0" y="1172991"/>
          <a:ext cx="6151562" cy="0"/>
        </a:xfrm>
        <a:prstGeom prst="line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accent2">
              <a:hueOff val="-2587972"/>
              <a:satOff val="11465"/>
              <a:lumOff val="-4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97867-EBF1-7246-8747-A65BCCC4BFD5}">
      <dsp:nvSpPr>
        <dsp:cNvPr id="0" name=""/>
        <dsp:cNvSpPr/>
      </dsp:nvSpPr>
      <dsp:spPr>
        <a:xfrm>
          <a:off x="0" y="1172991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 </a:t>
          </a:r>
          <a:r>
            <a:rPr lang="en-US" sz="1600" kern="1200" dirty="0"/>
            <a:t>Don’t change or contradict each other’s rules or decisions without contacting each other first.</a:t>
          </a:r>
        </a:p>
      </dsp:txBody>
      <dsp:txXfrm>
        <a:off x="0" y="1172991"/>
        <a:ext cx="6151562" cy="586173"/>
      </dsp:txXfrm>
    </dsp:sp>
    <dsp:sp modelId="{8D6AA012-D494-0F4D-9D23-1B839BB80A61}">
      <dsp:nvSpPr>
        <dsp:cNvPr id="0" name=""/>
        <dsp:cNvSpPr/>
      </dsp:nvSpPr>
      <dsp:spPr>
        <a:xfrm>
          <a:off x="0" y="1759164"/>
          <a:ext cx="6151562" cy="0"/>
        </a:xfrm>
        <a:prstGeom prst="line">
          <a:avLst/>
        </a:prstGeom>
        <a:solidFill>
          <a:schemeClr val="accent2">
            <a:hueOff val="-3881958"/>
            <a:satOff val="17197"/>
            <a:lumOff val="-6324"/>
            <a:alphaOff val="0"/>
          </a:schemeClr>
        </a:solidFill>
        <a:ln w="12700" cap="flat" cmpd="sng" algn="ctr">
          <a:solidFill>
            <a:schemeClr val="accent2">
              <a:hueOff val="-3881958"/>
              <a:satOff val="17197"/>
              <a:lumOff val="-6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D1B33-2FAD-4D4C-BD30-2A7EE8BFCF03}">
      <dsp:nvSpPr>
        <dsp:cNvPr id="0" name=""/>
        <dsp:cNvSpPr/>
      </dsp:nvSpPr>
      <dsp:spPr>
        <a:xfrm>
          <a:off x="0" y="1759164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4.  </a:t>
          </a:r>
          <a:r>
            <a:rPr lang="en-US" sz="1600" kern="1200" dirty="0"/>
            <a:t>Don’t collude or side with the child against each other.</a:t>
          </a:r>
        </a:p>
      </dsp:txBody>
      <dsp:txXfrm>
        <a:off x="0" y="1759164"/>
        <a:ext cx="6151562" cy="586173"/>
      </dsp:txXfrm>
    </dsp:sp>
    <dsp:sp modelId="{C1B2FC6F-5F4C-CA4F-BC1A-AB180A691D9E}">
      <dsp:nvSpPr>
        <dsp:cNvPr id="0" name=""/>
        <dsp:cNvSpPr/>
      </dsp:nvSpPr>
      <dsp:spPr>
        <a:xfrm>
          <a:off x="0" y="2345338"/>
          <a:ext cx="6151562" cy="0"/>
        </a:xfrm>
        <a:prstGeom prst="line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accent2">
              <a:hueOff val="-5175944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97D74-4D3A-D645-ADAD-B1C6D96B8EB5}">
      <dsp:nvSpPr>
        <dsp:cNvPr id="0" name=""/>
        <dsp:cNvSpPr/>
      </dsp:nvSpPr>
      <dsp:spPr>
        <a:xfrm>
          <a:off x="0" y="2345338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5.  </a:t>
          </a:r>
          <a:r>
            <a:rPr lang="en-US" sz="1600" kern="1200" dirty="0"/>
            <a:t>Help the child re-frame and re-direct their issues or feelings to their birth parent, relative caregiver or adoptive parent. </a:t>
          </a:r>
        </a:p>
      </dsp:txBody>
      <dsp:txXfrm>
        <a:off x="0" y="2345338"/>
        <a:ext cx="6151562" cy="586173"/>
      </dsp:txXfrm>
    </dsp:sp>
    <dsp:sp modelId="{10B70096-4626-2147-A564-C7C3B7E5369C}">
      <dsp:nvSpPr>
        <dsp:cNvPr id="0" name=""/>
        <dsp:cNvSpPr/>
      </dsp:nvSpPr>
      <dsp:spPr>
        <a:xfrm>
          <a:off x="0" y="2931511"/>
          <a:ext cx="6151562" cy="0"/>
        </a:xfrm>
        <a:prstGeom prst="line">
          <a:avLst/>
        </a:prstGeom>
        <a:solidFill>
          <a:schemeClr val="accent2">
            <a:hueOff val="-6469930"/>
            <a:satOff val="28662"/>
            <a:lumOff val="-10540"/>
            <a:alphaOff val="0"/>
          </a:schemeClr>
        </a:solidFill>
        <a:ln w="12700" cap="flat" cmpd="sng" algn="ctr">
          <a:solidFill>
            <a:schemeClr val="accent2">
              <a:hueOff val="-6469930"/>
              <a:satOff val="28662"/>
              <a:lumOff val="-105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42AB7-1F81-AE41-BA93-730DD5394A5F}">
      <dsp:nvSpPr>
        <dsp:cNvPr id="0" name=""/>
        <dsp:cNvSpPr/>
      </dsp:nvSpPr>
      <dsp:spPr>
        <a:xfrm>
          <a:off x="0" y="2931511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6.  </a:t>
          </a:r>
          <a:r>
            <a:rPr lang="en-US" sz="1600" kern="1200" dirty="0"/>
            <a:t>Have consistent rules and expectations in both homes.</a:t>
          </a:r>
        </a:p>
      </dsp:txBody>
      <dsp:txXfrm>
        <a:off x="0" y="2931511"/>
        <a:ext cx="6151562" cy="586173"/>
      </dsp:txXfrm>
    </dsp:sp>
    <dsp:sp modelId="{B883C072-576F-3A49-AC4D-528E4B3F1577}">
      <dsp:nvSpPr>
        <dsp:cNvPr id="0" name=""/>
        <dsp:cNvSpPr/>
      </dsp:nvSpPr>
      <dsp:spPr>
        <a:xfrm>
          <a:off x="0" y="3517685"/>
          <a:ext cx="6151562" cy="0"/>
        </a:xfrm>
        <a:prstGeom prst="line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accent2">
              <a:hueOff val="-7763915"/>
              <a:satOff val="34394"/>
              <a:lumOff val="-126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661E7-27F1-CC4C-9BEB-05DD06627BA2}">
      <dsp:nvSpPr>
        <dsp:cNvPr id="0" name=""/>
        <dsp:cNvSpPr/>
      </dsp:nvSpPr>
      <dsp:spPr>
        <a:xfrm>
          <a:off x="0" y="3517685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7.  </a:t>
          </a:r>
          <a:r>
            <a:rPr lang="en-US" sz="1600" kern="1200" dirty="0"/>
            <a:t>Follow-thru and carry-over with consequences and rewards in both homes.</a:t>
          </a:r>
        </a:p>
      </dsp:txBody>
      <dsp:txXfrm>
        <a:off x="0" y="3517685"/>
        <a:ext cx="6151562" cy="586173"/>
      </dsp:txXfrm>
    </dsp:sp>
    <dsp:sp modelId="{325EAA85-DEA4-E748-9704-17020C70E869}">
      <dsp:nvSpPr>
        <dsp:cNvPr id="0" name=""/>
        <dsp:cNvSpPr/>
      </dsp:nvSpPr>
      <dsp:spPr>
        <a:xfrm>
          <a:off x="0" y="4103858"/>
          <a:ext cx="6151562" cy="0"/>
        </a:xfrm>
        <a:prstGeom prst="line">
          <a:avLst/>
        </a:prstGeom>
        <a:solidFill>
          <a:schemeClr val="accent2">
            <a:hueOff val="-9057902"/>
            <a:satOff val="40127"/>
            <a:lumOff val="-14756"/>
            <a:alphaOff val="0"/>
          </a:schemeClr>
        </a:solidFill>
        <a:ln w="12700" cap="flat" cmpd="sng" algn="ctr">
          <a:solidFill>
            <a:schemeClr val="accent2">
              <a:hueOff val="-9057902"/>
              <a:satOff val="40127"/>
              <a:lumOff val="-147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EC079-BF0A-1243-833C-C02FE0897B5F}">
      <dsp:nvSpPr>
        <dsp:cNvPr id="0" name=""/>
        <dsp:cNvSpPr/>
      </dsp:nvSpPr>
      <dsp:spPr>
        <a:xfrm>
          <a:off x="0" y="4116051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8.  </a:t>
          </a:r>
          <a:r>
            <a:rPr lang="en-US" sz="1600" kern="1200" dirty="0"/>
            <a:t>Provide the child a hierarchy for permission and of authority (</a:t>
          </a:r>
          <a:r>
            <a:rPr lang="en-US" sz="1600" kern="1200" dirty="0" err="1"/>
            <a:t>ie</a:t>
          </a:r>
          <a:r>
            <a:rPr lang="en-US" sz="1600" kern="1200" dirty="0"/>
            <a:t> “Ask your grandmother first for permission.”  “What did your uncle say?”</a:t>
          </a:r>
        </a:p>
      </dsp:txBody>
      <dsp:txXfrm>
        <a:off x="0" y="4116051"/>
        <a:ext cx="6151562" cy="586173"/>
      </dsp:txXfrm>
    </dsp:sp>
    <dsp:sp modelId="{606BB3CA-8A0A-1148-A6B6-C2FC6887AF0E}">
      <dsp:nvSpPr>
        <dsp:cNvPr id="0" name=""/>
        <dsp:cNvSpPr/>
      </dsp:nvSpPr>
      <dsp:spPr>
        <a:xfrm>
          <a:off x="0" y="4690032"/>
          <a:ext cx="6151562" cy="0"/>
        </a:xfrm>
        <a:prstGeom prst="line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DCA68-9DCB-4342-B01D-A4C134AC352E}">
      <dsp:nvSpPr>
        <dsp:cNvPr id="0" name=""/>
        <dsp:cNvSpPr/>
      </dsp:nvSpPr>
      <dsp:spPr>
        <a:xfrm>
          <a:off x="0" y="4690032"/>
          <a:ext cx="6151562" cy="586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9.  </a:t>
          </a:r>
          <a:r>
            <a:rPr lang="en-US" sz="1600" kern="1200" dirty="0"/>
            <a:t>Don’t compete for, or try to buy the child’s love, loyalty, or forgiveness.</a:t>
          </a:r>
        </a:p>
      </dsp:txBody>
      <dsp:txXfrm>
        <a:off x="0" y="4690032"/>
        <a:ext cx="6151562" cy="58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9F119-7298-7B49-A7CE-DB71811F3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9/3/19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ED150-8707-7E49-8E3A-3B69B538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2FACE-B047-4645-9986-E083CFE2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FFF0D-9BA8-7E4D-8784-4BEFAFC47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Kinship Information, Tips, and Tools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9A311A-CC7B-1E4C-8BE4-E36AE672DE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Kinship Caregiver Edition</a:t>
            </a:r>
          </a:p>
        </p:txBody>
      </p:sp>
      <p:pic>
        <p:nvPicPr>
          <p:cNvPr id="7" name="Picture 6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12D1485A-20AA-FE45-80AD-F9F9DB58C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800" y="5792312"/>
            <a:ext cx="1600200" cy="106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7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DAC1-7959-724F-AAD0-8D6E4977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Pre-requisites for Birth Parents in Order to have Involvement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BE227F-CF0B-438E-A60D-83BBB9CEB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75888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4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5B07-84A0-7441-97BE-6D034050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Pre-requisites for Birth Parents in Order to have Involvement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FABB19-2EFE-415B-B155-4DEF38F9E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188850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74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5B07-84A0-7441-97BE-6D034050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Pre-requisites for Birth Parents in Order to have Involvement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FABB19-2EFE-415B-B155-4DEF38F9E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02072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71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1A8E8-B055-5941-9285-2A6568F4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sz="2200"/>
              <a:t>Caregiver or Adoptive Parents Statements/dialogue with the birth Parent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919B3A-B1E2-468E-9705-68F563176F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222717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52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37A2C0-3648-6A49-8F09-22F59A29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sz="2600"/>
              <a:t>Guidelines for Co-parenting</a:t>
            </a: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43C900-6B2B-4CC0-BCCA-0B9033E244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98570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99922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481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Kinship Information, Tips, and Tools</vt:lpstr>
      <vt:lpstr>Pre-requisites for Birth Parents in Order to have Involvement</vt:lpstr>
      <vt:lpstr>Pre-requisites for Birth Parents in Order to have Involvement</vt:lpstr>
      <vt:lpstr>Pre-requisites for Birth Parents in Order to have Involvement</vt:lpstr>
      <vt:lpstr>Caregiver or Adoptive Parents Statements/dialogue with the birth Parent</vt:lpstr>
      <vt:lpstr>Guidelines for Co-parenting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Kinship Information, Tips, and Tools</dc:title>
  <dc:creator>Tia-Maria Smith</dc:creator>
  <cp:lastModifiedBy>Tia-Maria Smith</cp:lastModifiedBy>
  <cp:revision>3</cp:revision>
  <dcterms:created xsi:type="dcterms:W3CDTF">2019-09-03T19:43:19Z</dcterms:created>
  <dcterms:modified xsi:type="dcterms:W3CDTF">2019-09-04T17:00:02Z</dcterms:modified>
</cp:coreProperties>
</file>